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12.jpg" ContentType="image/png"/>
  <Override PartName="/ppt/media/image1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sldIdLst>
    <p:sldId id="257" r:id="rId3"/>
    <p:sldId id="308" r:id="rId4"/>
    <p:sldId id="309" r:id="rId5"/>
    <p:sldId id="278" r:id="rId6"/>
    <p:sldId id="279" r:id="rId7"/>
    <p:sldId id="305" r:id="rId8"/>
    <p:sldId id="306" r:id="rId9"/>
    <p:sldId id="297" r:id="rId10"/>
    <p:sldId id="283" r:id="rId11"/>
    <p:sldId id="260" r:id="rId12"/>
    <p:sldId id="285" r:id="rId13"/>
    <p:sldId id="304" r:id="rId14"/>
    <p:sldId id="303" r:id="rId15"/>
    <p:sldId id="289" r:id="rId16"/>
    <p:sldId id="30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sorterViewPr>
    <p:cViewPr>
      <p:scale>
        <a:sx n="63" d="100"/>
        <a:sy n="6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0542B-DA4D-467E-A4E0-BD3BF99721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B1508B-0587-4DD1-BD92-EE39D4B1C5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595E27-E03E-4C22-A64D-5004C792D27E}"/>
              </a:ext>
            </a:extLst>
          </p:cNvPr>
          <p:cNvSpPr>
            <a:spLocks noGrp="1"/>
          </p:cNvSpPr>
          <p:nvPr>
            <p:ph type="dt" sz="half" idx="10"/>
          </p:nvPr>
        </p:nvSpPr>
        <p:spPr/>
        <p:txBody>
          <a:bodyPr/>
          <a:lstStyle/>
          <a:p>
            <a:fld id="{E6368542-4A8A-4FD1-AD97-72C8E9401EFA}" type="datetimeFigureOut">
              <a:rPr lang="en-US" smtClean="0"/>
              <a:t>7/13/2020</a:t>
            </a:fld>
            <a:endParaRPr lang="en-US"/>
          </a:p>
        </p:txBody>
      </p:sp>
      <p:sp>
        <p:nvSpPr>
          <p:cNvPr id="5" name="Footer Placeholder 4">
            <a:extLst>
              <a:ext uri="{FF2B5EF4-FFF2-40B4-BE49-F238E27FC236}">
                <a16:creationId xmlns:a16="http://schemas.microsoft.com/office/drawing/2014/main" id="{CFC0C4BC-7509-4341-B2E6-D8315DCE74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DB4F9-B833-4A89-9FE3-C4DD0B8E839D}"/>
              </a:ext>
            </a:extLst>
          </p:cNvPr>
          <p:cNvSpPr>
            <a:spLocks noGrp="1"/>
          </p:cNvSpPr>
          <p:nvPr>
            <p:ph type="sldNum" sz="quarter" idx="12"/>
          </p:nvPr>
        </p:nvSpPr>
        <p:spPr/>
        <p:txBody>
          <a:bodyPr/>
          <a:lstStyle/>
          <a:p>
            <a:fld id="{8E731249-77BF-42B1-B42F-D66988E34EF2}" type="slidenum">
              <a:rPr lang="en-US" smtClean="0"/>
              <a:t>‹#›</a:t>
            </a:fld>
            <a:endParaRPr lang="en-US"/>
          </a:p>
        </p:txBody>
      </p:sp>
    </p:spTree>
    <p:extLst>
      <p:ext uri="{BB962C8B-B14F-4D97-AF65-F5344CB8AC3E}">
        <p14:creationId xmlns:p14="http://schemas.microsoft.com/office/powerpoint/2010/main" val="3565726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C7D07-9209-4B59-975F-B8751F2D07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82DCF5-0EE7-4255-A197-E090DAA537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E3BB99-AD16-4646-801A-B2F59F33DAB3}"/>
              </a:ext>
            </a:extLst>
          </p:cNvPr>
          <p:cNvSpPr>
            <a:spLocks noGrp="1"/>
          </p:cNvSpPr>
          <p:nvPr>
            <p:ph type="dt" sz="half" idx="10"/>
          </p:nvPr>
        </p:nvSpPr>
        <p:spPr/>
        <p:txBody>
          <a:bodyPr/>
          <a:lstStyle/>
          <a:p>
            <a:fld id="{E6368542-4A8A-4FD1-AD97-72C8E9401EFA}" type="datetimeFigureOut">
              <a:rPr lang="en-US" smtClean="0"/>
              <a:t>7/13/2020</a:t>
            </a:fld>
            <a:endParaRPr lang="en-US"/>
          </a:p>
        </p:txBody>
      </p:sp>
      <p:sp>
        <p:nvSpPr>
          <p:cNvPr id="5" name="Footer Placeholder 4">
            <a:extLst>
              <a:ext uri="{FF2B5EF4-FFF2-40B4-BE49-F238E27FC236}">
                <a16:creationId xmlns:a16="http://schemas.microsoft.com/office/drawing/2014/main" id="{A9E0EE4B-C070-4D4F-AED4-3E8E5E40E5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35DCD-A7F2-4F12-8C7F-008CDCB6809C}"/>
              </a:ext>
            </a:extLst>
          </p:cNvPr>
          <p:cNvSpPr>
            <a:spLocks noGrp="1"/>
          </p:cNvSpPr>
          <p:nvPr>
            <p:ph type="sldNum" sz="quarter" idx="12"/>
          </p:nvPr>
        </p:nvSpPr>
        <p:spPr/>
        <p:txBody>
          <a:bodyPr/>
          <a:lstStyle/>
          <a:p>
            <a:fld id="{8E731249-77BF-42B1-B42F-D66988E34EF2}" type="slidenum">
              <a:rPr lang="en-US" smtClean="0"/>
              <a:t>‹#›</a:t>
            </a:fld>
            <a:endParaRPr lang="en-US"/>
          </a:p>
        </p:txBody>
      </p:sp>
    </p:spTree>
    <p:extLst>
      <p:ext uri="{BB962C8B-B14F-4D97-AF65-F5344CB8AC3E}">
        <p14:creationId xmlns:p14="http://schemas.microsoft.com/office/powerpoint/2010/main" val="790756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ACF3C7-E7F5-4657-A3C2-F4992271B0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7F523D-E2C2-4DE7-98E0-E0E17DD39A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495DA-463C-4CFE-996B-CD339A8C30E8}"/>
              </a:ext>
            </a:extLst>
          </p:cNvPr>
          <p:cNvSpPr>
            <a:spLocks noGrp="1"/>
          </p:cNvSpPr>
          <p:nvPr>
            <p:ph type="dt" sz="half" idx="10"/>
          </p:nvPr>
        </p:nvSpPr>
        <p:spPr/>
        <p:txBody>
          <a:bodyPr/>
          <a:lstStyle/>
          <a:p>
            <a:fld id="{E6368542-4A8A-4FD1-AD97-72C8E9401EFA}" type="datetimeFigureOut">
              <a:rPr lang="en-US" smtClean="0"/>
              <a:t>7/13/2020</a:t>
            </a:fld>
            <a:endParaRPr lang="en-US"/>
          </a:p>
        </p:txBody>
      </p:sp>
      <p:sp>
        <p:nvSpPr>
          <p:cNvPr id="5" name="Footer Placeholder 4">
            <a:extLst>
              <a:ext uri="{FF2B5EF4-FFF2-40B4-BE49-F238E27FC236}">
                <a16:creationId xmlns:a16="http://schemas.microsoft.com/office/drawing/2014/main" id="{203324B9-725C-420D-B2DD-C21C64B07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A1B14-BC3A-41E6-981B-BB57B6F890F9}"/>
              </a:ext>
            </a:extLst>
          </p:cNvPr>
          <p:cNvSpPr>
            <a:spLocks noGrp="1"/>
          </p:cNvSpPr>
          <p:nvPr>
            <p:ph type="sldNum" sz="quarter" idx="12"/>
          </p:nvPr>
        </p:nvSpPr>
        <p:spPr/>
        <p:txBody>
          <a:bodyPr/>
          <a:lstStyle/>
          <a:p>
            <a:fld id="{8E731249-77BF-42B1-B42F-D66988E34EF2}" type="slidenum">
              <a:rPr lang="en-US" smtClean="0"/>
              <a:t>‹#›</a:t>
            </a:fld>
            <a:endParaRPr lang="en-US"/>
          </a:p>
        </p:txBody>
      </p:sp>
    </p:spTree>
    <p:extLst>
      <p:ext uri="{BB962C8B-B14F-4D97-AF65-F5344CB8AC3E}">
        <p14:creationId xmlns:p14="http://schemas.microsoft.com/office/powerpoint/2010/main" val="4162712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33AF-0D95-4EA4-BFF6-DEF7F43C4F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4EE3CD-78A8-4D3B-8C72-E89E0C85E0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35E2E0-B083-4A76-B0F1-A1176A3AABB4}"/>
              </a:ext>
            </a:extLst>
          </p:cNvPr>
          <p:cNvSpPr>
            <a:spLocks noGrp="1"/>
          </p:cNvSpPr>
          <p:nvPr>
            <p:ph type="dt" sz="half" idx="10"/>
          </p:nvPr>
        </p:nvSpPr>
        <p:spPr/>
        <p:txBody>
          <a:bodyPr/>
          <a:lstStyle/>
          <a:p>
            <a:fld id="{11E1BE91-44C8-430A-8FA4-5AD3091B159E}" type="datetimeFigureOut">
              <a:rPr lang="en-US" smtClean="0"/>
              <a:t>7/13/2020</a:t>
            </a:fld>
            <a:endParaRPr lang="en-US"/>
          </a:p>
        </p:txBody>
      </p:sp>
      <p:sp>
        <p:nvSpPr>
          <p:cNvPr id="5" name="Footer Placeholder 4">
            <a:extLst>
              <a:ext uri="{FF2B5EF4-FFF2-40B4-BE49-F238E27FC236}">
                <a16:creationId xmlns:a16="http://schemas.microsoft.com/office/drawing/2014/main" id="{BDB8A773-75D9-408F-8007-AB60732BF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79698-3FB1-45F2-884C-B17D709C61F1}"/>
              </a:ext>
            </a:extLst>
          </p:cNvPr>
          <p:cNvSpPr>
            <a:spLocks noGrp="1"/>
          </p:cNvSpPr>
          <p:nvPr>
            <p:ph type="sldNum" sz="quarter" idx="12"/>
          </p:nvPr>
        </p:nvSpPr>
        <p:spPr/>
        <p:txBody>
          <a:bodyPr/>
          <a:lstStyle/>
          <a:p>
            <a:fld id="{5498A2D9-87CA-41BB-ACB7-AF8BCD59315A}" type="slidenum">
              <a:rPr lang="en-US" smtClean="0"/>
              <a:t>‹#›</a:t>
            </a:fld>
            <a:endParaRPr lang="en-US"/>
          </a:p>
        </p:txBody>
      </p:sp>
    </p:spTree>
    <p:extLst>
      <p:ext uri="{BB962C8B-B14F-4D97-AF65-F5344CB8AC3E}">
        <p14:creationId xmlns:p14="http://schemas.microsoft.com/office/powerpoint/2010/main" val="352874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6584C-DC72-4563-8D34-F6DA976A51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320D98-F943-4C90-AEAE-C9EF2A0A2A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7B837-79F3-4B79-8FEF-B2DDDE7EFAB3}"/>
              </a:ext>
            </a:extLst>
          </p:cNvPr>
          <p:cNvSpPr>
            <a:spLocks noGrp="1"/>
          </p:cNvSpPr>
          <p:nvPr>
            <p:ph type="dt" sz="half" idx="10"/>
          </p:nvPr>
        </p:nvSpPr>
        <p:spPr/>
        <p:txBody>
          <a:bodyPr/>
          <a:lstStyle/>
          <a:p>
            <a:fld id="{11E1BE91-44C8-430A-8FA4-5AD3091B159E}" type="datetimeFigureOut">
              <a:rPr lang="en-US" smtClean="0"/>
              <a:t>7/13/2020</a:t>
            </a:fld>
            <a:endParaRPr lang="en-US"/>
          </a:p>
        </p:txBody>
      </p:sp>
      <p:sp>
        <p:nvSpPr>
          <p:cNvPr id="5" name="Footer Placeholder 4">
            <a:extLst>
              <a:ext uri="{FF2B5EF4-FFF2-40B4-BE49-F238E27FC236}">
                <a16:creationId xmlns:a16="http://schemas.microsoft.com/office/drawing/2014/main" id="{1B66CBE9-A962-40CF-9907-54C051CF1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86370-2B4B-4BBB-A54A-DC0437F9F77A}"/>
              </a:ext>
            </a:extLst>
          </p:cNvPr>
          <p:cNvSpPr>
            <a:spLocks noGrp="1"/>
          </p:cNvSpPr>
          <p:nvPr>
            <p:ph type="sldNum" sz="quarter" idx="12"/>
          </p:nvPr>
        </p:nvSpPr>
        <p:spPr/>
        <p:txBody>
          <a:bodyPr/>
          <a:lstStyle/>
          <a:p>
            <a:fld id="{5498A2D9-87CA-41BB-ACB7-AF8BCD59315A}" type="slidenum">
              <a:rPr lang="en-US" smtClean="0"/>
              <a:t>‹#›</a:t>
            </a:fld>
            <a:endParaRPr lang="en-US"/>
          </a:p>
        </p:txBody>
      </p:sp>
    </p:spTree>
    <p:extLst>
      <p:ext uri="{BB962C8B-B14F-4D97-AF65-F5344CB8AC3E}">
        <p14:creationId xmlns:p14="http://schemas.microsoft.com/office/powerpoint/2010/main" val="257214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A0BDD-19AA-49C8-963D-B05ED15376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C854EB-A155-4074-A153-A5E0C6E188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E9A673-BD0B-4A2B-A7AD-C0B54BD6B19E}"/>
              </a:ext>
            </a:extLst>
          </p:cNvPr>
          <p:cNvSpPr>
            <a:spLocks noGrp="1"/>
          </p:cNvSpPr>
          <p:nvPr>
            <p:ph type="dt" sz="half" idx="10"/>
          </p:nvPr>
        </p:nvSpPr>
        <p:spPr/>
        <p:txBody>
          <a:bodyPr/>
          <a:lstStyle/>
          <a:p>
            <a:fld id="{11E1BE91-44C8-430A-8FA4-5AD3091B159E}" type="datetimeFigureOut">
              <a:rPr lang="en-US" smtClean="0"/>
              <a:t>7/13/2020</a:t>
            </a:fld>
            <a:endParaRPr lang="en-US"/>
          </a:p>
        </p:txBody>
      </p:sp>
      <p:sp>
        <p:nvSpPr>
          <p:cNvPr id="5" name="Footer Placeholder 4">
            <a:extLst>
              <a:ext uri="{FF2B5EF4-FFF2-40B4-BE49-F238E27FC236}">
                <a16:creationId xmlns:a16="http://schemas.microsoft.com/office/drawing/2014/main" id="{806EB3A4-C283-410E-AFD5-2122AEA2C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1B64F2-878C-43BD-84B1-FD9461A4C03C}"/>
              </a:ext>
            </a:extLst>
          </p:cNvPr>
          <p:cNvSpPr>
            <a:spLocks noGrp="1"/>
          </p:cNvSpPr>
          <p:nvPr>
            <p:ph type="sldNum" sz="quarter" idx="12"/>
          </p:nvPr>
        </p:nvSpPr>
        <p:spPr/>
        <p:txBody>
          <a:bodyPr/>
          <a:lstStyle/>
          <a:p>
            <a:fld id="{5498A2D9-87CA-41BB-ACB7-AF8BCD59315A}" type="slidenum">
              <a:rPr lang="en-US" smtClean="0"/>
              <a:t>‹#›</a:t>
            </a:fld>
            <a:endParaRPr lang="en-US"/>
          </a:p>
        </p:txBody>
      </p:sp>
    </p:spTree>
    <p:extLst>
      <p:ext uri="{BB962C8B-B14F-4D97-AF65-F5344CB8AC3E}">
        <p14:creationId xmlns:p14="http://schemas.microsoft.com/office/powerpoint/2010/main" val="1100849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3E8CF-348D-4F00-83FC-0D33F8053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16B1F-C317-4F79-BDDB-AA1A64328D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F28335-2395-46E1-8BB9-933F1A9687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511168-4856-4EFF-914F-07970A1C29D6}"/>
              </a:ext>
            </a:extLst>
          </p:cNvPr>
          <p:cNvSpPr>
            <a:spLocks noGrp="1"/>
          </p:cNvSpPr>
          <p:nvPr>
            <p:ph type="dt" sz="half" idx="10"/>
          </p:nvPr>
        </p:nvSpPr>
        <p:spPr/>
        <p:txBody>
          <a:bodyPr/>
          <a:lstStyle/>
          <a:p>
            <a:fld id="{11E1BE91-44C8-430A-8FA4-5AD3091B159E}" type="datetimeFigureOut">
              <a:rPr lang="en-US" smtClean="0"/>
              <a:t>7/13/2020</a:t>
            </a:fld>
            <a:endParaRPr lang="en-US"/>
          </a:p>
        </p:txBody>
      </p:sp>
      <p:sp>
        <p:nvSpPr>
          <p:cNvPr id="6" name="Footer Placeholder 5">
            <a:extLst>
              <a:ext uri="{FF2B5EF4-FFF2-40B4-BE49-F238E27FC236}">
                <a16:creationId xmlns:a16="http://schemas.microsoft.com/office/drawing/2014/main" id="{27515D83-5E89-40C3-A914-12422FC09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AD6393-3C96-40F3-9CF4-2ECF7F4E4B45}"/>
              </a:ext>
            </a:extLst>
          </p:cNvPr>
          <p:cNvSpPr>
            <a:spLocks noGrp="1"/>
          </p:cNvSpPr>
          <p:nvPr>
            <p:ph type="sldNum" sz="quarter" idx="12"/>
          </p:nvPr>
        </p:nvSpPr>
        <p:spPr/>
        <p:txBody>
          <a:bodyPr/>
          <a:lstStyle/>
          <a:p>
            <a:fld id="{5498A2D9-87CA-41BB-ACB7-AF8BCD59315A}" type="slidenum">
              <a:rPr lang="en-US" smtClean="0"/>
              <a:t>‹#›</a:t>
            </a:fld>
            <a:endParaRPr lang="en-US"/>
          </a:p>
        </p:txBody>
      </p:sp>
    </p:spTree>
    <p:extLst>
      <p:ext uri="{BB962C8B-B14F-4D97-AF65-F5344CB8AC3E}">
        <p14:creationId xmlns:p14="http://schemas.microsoft.com/office/powerpoint/2010/main" val="1745601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B7CC1-FF47-4389-AEAA-1C3B2E1052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13EF02-A302-4281-9FBE-F5F8E2785E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46BCB4-A518-41DA-9050-5B9CC232A8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47FDB-D556-4442-AF2E-1C5180338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A33D2A-19F6-4762-92FE-8960B2B0BB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E2FEAB-1593-48DB-AF9D-14599BABF6E0}"/>
              </a:ext>
            </a:extLst>
          </p:cNvPr>
          <p:cNvSpPr>
            <a:spLocks noGrp="1"/>
          </p:cNvSpPr>
          <p:nvPr>
            <p:ph type="dt" sz="half" idx="10"/>
          </p:nvPr>
        </p:nvSpPr>
        <p:spPr/>
        <p:txBody>
          <a:bodyPr/>
          <a:lstStyle/>
          <a:p>
            <a:fld id="{11E1BE91-44C8-430A-8FA4-5AD3091B159E}" type="datetimeFigureOut">
              <a:rPr lang="en-US" smtClean="0"/>
              <a:t>7/13/2020</a:t>
            </a:fld>
            <a:endParaRPr lang="en-US"/>
          </a:p>
        </p:txBody>
      </p:sp>
      <p:sp>
        <p:nvSpPr>
          <p:cNvPr id="8" name="Footer Placeholder 7">
            <a:extLst>
              <a:ext uri="{FF2B5EF4-FFF2-40B4-BE49-F238E27FC236}">
                <a16:creationId xmlns:a16="http://schemas.microsoft.com/office/drawing/2014/main" id="{03B19509-6393-436D-A049-FC373FEBA8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7AE7ED-E089-4DD3-9A3E-723AAF05449E}"/>
              </a:ext>
            </a:extLst>
          </p:cNvPr>
          <p:cNvSpPr>
            <a:spLocks noGrp="1"/>
          </p:cNvSpPr>
          <p:nvPr>
            <p:ph type="sldNum" sz="quarter" idx="12"/>
          </p:nvPr>
        </p:nvSpPr>
        <p:spPr/>
        <p:txBody>
          <a:bodyPr/>
          <a:lstStyle/>
          <a:p>
            <a:fld id="{5498A2D9-87CA-41BB-ACB7-AF8BCD59315A}" type="slidenum">
              <a:rPr lang="en-US" smtClean="0"/>
              <a:t>‹#›</a:t>
            </a:fld>
            <a:endParaRPr lang="en-US"/>
          </a:p>
        </p:txBody>
      </p:sp>
    </p:spTree>
    <p:extLst>
      <p:ext uri="{BB962C8B-B14F-4D97-AF65-F5344CB8AC3E}">
        <p14:creationId xmlns:p14="http://schemas.microsoft.com/office/powerpoint/2010/main" val="1411926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EF0F-BD53-4D67-B496-632F2116A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B271C1-56E4-4046-94D9-F4FF0BDA59D5}"/>
              </a:ext>
            </a:extLst>
          </p:cNvPr>
          <p:cNvSpPr>
            <a:spLocks noGrp="1"/>
          </p:cNvSpPr>
          <p:nvPr>
            <p:ph type="dt" sz="half" idx="10"/>
          </p:nvPr>
        </p:nvSpPr>
        <p:spPr/>
        <p:txBody>
          <a:bodyPr/>
          <a:lstStyle/>
          <a:p>
            <a:fld id="{11E1BE91-44C8-430A-8FA4-5AD3091B159E}" type="datetimeFigureOut">
              <a:rPr lang="en-US" smtClean="0"/>
              <a:t>7/13/2020</a:t>
            </a:fld>
            <a:endParaRPr lang="en-US"/>
          </a:p>
        </p:txBody>
      </p:sp>
      <p:sp>
        <p:nvSpPr>
          <p:cNvPr id="4" name="Footer Placeholder 3">
            <a:extLst>
              <a:ext uri="{FF2B5EF4-FFF2-40B4-BE49-F238E27FC236}">
                <a16:creationId xmlns:a16="http://schemas.microsoft.com/office/drawing/2014/main" id="{3041C5E7-E442-4FBA-ADC4-0ED7E87E49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25062F-639A-4CAE-9847-7FB46A73DE0C}"/>
              </a:ext>
            </a:extLst>
          </p:cNvPr>
          <p:cNvSpPr>
            <a:spLocks noGrp="1"/>
          </p:cNvSpPr>
          <p:nvPr>
            <p:ph type="sldNum" sz="quarter" idx="12"/>
          </p:nvPr>
        </p:nvSpPr>
        <p:spPr/>
        <p:txBody>
          <a:bodyPr/>
          <a:lstStyle/>
          <a:p>
            <a:fld id="{5498A2D9-87CA-41BB-ACB7-AF8BCD59315A}" type="slidenum">
              <a:rPr lang="en-US" smtClean="0"/>
              <a:t>‹#›</a:t>
            </a:fld>
            <a:endParaRPr lang="en-US"/>
          </a:p>
        </p:txBody>
      </p:sp>
    </p:spTree>
    <p:extLst>
      <p:ext uri="{BB962C8B-B14F-4D97-AF65-F5344CB8AC3E}">
        <p14:creationId xmlns:p14="http://schemas.microsoft.com/office/powerpoint/2010/main" val="1045577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1278AE-C21C-4FE8-8DFF-FF297234E323}"/>
              </a:ext>
            </a:extLst>
          </p:cNvPr>
          <p:cNvSpPr>
            <a:spLocks noGrp="1"/>
          </p:cNvSpPr>
          <p:nvPr>
            <p:ph type="dt" sz="half" idx="10"/>
          </p:nvPr>
        </p:nvSpPr>
        <p:spPr/>
        <p:txBody>
          <a:bodyPr/>
          <a:lstStyle/>
          <a:p>
            <a:fld id="{11E1BE91-44C8-430A-8FA4-5AD3091B159E}" type="datetimeFigureOut">
              <a:rPr lang="en-US" smtClean="0"/>
              <a:t>7/13/2020</a:t>
            </a:fld>
            <a:endParaRPr lang="en-US"/>
          </a:p>
        </p:txBody>
      </p:sp>
      <p:sp>
        <p:nvSpPr>
          <p:cNvPr id="3" name="Footer Placeholder 2">
            <a:extLst>
              <a:ext uri="{FF2B5EF4-FFF2-40B4-BE49-F238E27FC236}">
                <a16:creationId xmlns:a16="http://schemas.microsoft.com/office/drawing/2014/main" id="{D995D3B5-8AA0-4B97-9C5F-A7B3273E41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4A6CA2-56F6-47AA-84F9-91290E61B0DD}"/>
              </a:ext>
            </a:extLst>
          </p:cNvPr>
          <p:cNvSpPr>
            <a:spLocks noGrp="1"/>
          </p:cNvSpPr>
          <p:nvPr>
            <p:ph type="sldNum" sz="quarter" idx="12"/>
          </p:nvPr>
        </p:nvSpPr>
        <p:spPr/>
        <p:txBody>
          <a:bodyPr/>
          <a:lstStyle/>
          <a:p>
            <a:fld id="{5498A2D9-87CA-41BB-ACB7-AF8BCD59315A}" type="slidenum">
              <a:rPr lang="en-US" smtClean="0"/>
              <a:t>‹#›</a:t>
            </a:fld>
            <a:endParaRPr lang="en-US"/>
          </a:p>
        </p:txBody>
      </p:sp>
    </p:spTree>
    <p:extLst>
      <p:ext uri="{BB962C8B-B14F-4D97-AF65-F5344CB8AC3E}">
        <p14:creationId xmlns:p14="http://schemas.microsoft.com/office/powerpoint/2010/main" val="1640299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713F-88C4-4292-828A-D2BD7D9D5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CECD13-C7CF-4FDD-ADAE-F374E46370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00A60F-673A-4019-A590-6E219CE986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031695-60B1-424E-9A28-000C1E7E08D1}"/>
              </a:ext>
            </a:extLst>
          </p:cNvPr>
          <p:cNvSpPr>
            <a:spLocks noGrp="1"/>
          </p:cNvSpPr>
          <p:nvPr>
            <p:ph type="dt" sz="half" idx="10"/>
          </p:nvPr>
        </p:nvSpPr>
        <p:spPr/>
        <p:txBody>
          <a:bodyPr/>
          <a:lstStyle/>
          <a:p>
            <a:fld id="{11E1BE91-44C8-430A-8FA4-5AD3091B159E}" type="datetimeFigureOut">
              <a:rPr lang="en-US" smtClean="0"/>
              <a:t>7/13/2020</a:t>
            </a:fld>
            <a:endParaRPr lang="en-US"/>
          </a:p>
        </p:txBody>
      </p:sp>
      <p:sp>
        <p:nvSpPr>
          <p:cNvPr id="6" name="Footer Placeholder 5">
            <a:extLst>
              <a:ext uri="{FF2B5EF4-FFF2-40B4-BE49-F238E27FC236}">
                <a16:creationId xmlns:a16="http://schemas.microsoft.com/office/drawing/2014/main" id="{AFFD5297-A543-405C-906E-87C3727807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BA847E-816E-4583-B868-D8B517530126}"/>
              </a:ext>
            </a:extLst>
          </p:cNvPr>
          <p:cNvSpPr>
            <a:spLocks noGrp="1"/>
          </p:cNvSpPr>
          <p:nvPr>
            <p:ph type="sldNum" sz="quarter" idx="12"/>
          </p:nvPr>
        </p:nvSpPr>
        <p:spPr/>
        <p:txBody>
          <a:bodyPr/>
          <a:lstStyle/>
          <a:p>
            <a:fld id="{5498A2D9-87CA-41BB-ACB7-AF8BCD59315A}" type="slidenum">
              <a:rPr lang="en-US" smtClean="0"/>
              <a:t>‹#›</a:t>
            </a:fld>
            <a:endParaRPr lang="en-US"/>
          </a:p>
        </p:txBody>
      </p:sp>
    </p:spTree>
    <p:extLst>
      <p:ext uri="{BB962C8B-B14F-4D97-AF65-F5344CB8AC3E}">
        <p14:creationId xmlns:p14="http://schemas.microsoft.com/office/powerpoint/2010/main" val="614506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0568-6788-4041-9450-0B951281BD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B47F12-2C30-4409-8485-172307997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2005E-529A-4369-9E26-93CF02BA0571}"/>
              </a:ext>
            </a:extLst>
          </p:cNvPr>
          <p:cNvSpPr>
            <a:spLocks noGrp="1"/>
          </p:cNvSpPr>
          <p:nvPr>
            <p:ph type="dt" sz="half" idx="10"/>
          </p:nvPr>
        </p:nvSpPr>
        <p:spPr/>
        <p:txBody>
          <a:bodyPr/>
          <a:lstStyle/>
          <a:p>
            <a:fld id="{E6368542-4A8A-4FD1-AD97-72C8E9401EFA}" type="datetimeFigureOut">
              <a:rPr lang="en-US" smtClean="0"/>
              <a:t>7/13/2020</a:t>
            </a:fld>
            <a:endParaRPr lang="en-US"/>
          </a:p>
        </p:txBody>
      </p:sp>
      <p:sp>
        <p:nvSpPr>
          <p:cNvPr id="5" name="Footer Placeholder 4">
            <a:extLst>
              <a:ext uri="{FF2B5EF4-FFF2-40B4-BE49-F238E27FC236}">
                <a16:creationId xmlns:a16="http://schemas.microsoft.com/office/drawing/2014/main" id="{ABD268FC-D46C-457E-B517-40EB66B97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2D3908-107D-44D2-A44E-46588F9AE551}"/>
              </a:ext>
            </a:extLst>
          </p:cNvPr>
          <p:cNvSpPr>
            <a:spLocks noGrp="1"/>
          </p:cNvSpPr>
          <p:nvPr>
            <p:ph type="sldNum" sz="quarter" idx="12"/>
          </p:nvPr>
        </p:nvSpPr>
        <p:spPr/>
        <p:txBody>
          <a:bodyPr/>
          <a:lstStyle/>
          <a:p>
            <a:fld id="{8E731249-77BF-42B1-B42F-D66988E34EF2}" type="slidenum">
              <a:rPr lang="en-US" smtClean="0"/>
              <a:t>‹#›</a:t>
            </a:fld>
            <a:endParaRPr lang="en-US"/>
          </a:p>
        </p:txBody>
      </p:sp>
    </p:spTree>
    <p:extLst>
      <p:ext uri="{BB962C8B-B14F-4D97-AF65-F5344CB8AC3E}">
        <p14:creationId xmlns:p14="http://schemas.microsoft.com/office/powerpoint/2010/main" val="2856832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87B1-D973-4A23-BAFD-56DE6A36EC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75E420-37BF-4AAA-A536-E77DD8A13F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3D011B-21B8-4407-9F90-640EE71961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4E807D-ACFD-482C-81B5-636BDB7F67DC}"/>
              </a:ext>
            </a:extLst>
          </p:cNvPr>
          <p:cNvSpPr>
            <a:spLocks noGrp="1"/>
          </p:cNvSpPr>
          <p:nvPr>
            <p:ph type="dt" sz="half" idx="10"/>
          </p:nvPr>
        </p:nvSpPr>
        <p:spPr/>
        <p:txBody>
          <a:bodyPr/>
          <a:lstStyle/>
          <a:p>
            <a:fld id="{11E1BE91-44C8-430A-8FA4-5AD3091B159E}" type="datetimeFigureOut">
              <a:rPr lang="en-US" smtClean="0"/>
              <a:t>7/13/2020</a:t>
            </a:fld>
            <a:endParaRPr lang="en-US"/>
          </a:p>
        </p:txBody>
      </p:sp>
      <p:sp>
        <p:nvSpPr>
          <p:cNvPr id="6" name="Footer Placeholder 5">
            <a:extLst>
              <a:ext uri="{FF2B5EF4-FFF2-40B4-BE49-F238E27FC236}">
                <a16:creationId xmlns:a16="http://schemas.microsoft.com/office/drawing/2014/main" id="{1E7583D3-9A63-48BC-8041-669809A9AF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7B0D4A-5BAA-4253-9309-F29112B6204A}"/>
              </a:ext>
            </a:extLst>
          </p:cNvPr>
          <p:cNvSpPr>
            <a:spLocks noGrp="1"/>
          </p:cNvSpPr>
          <p:nvPr>
            <p:ph type="sldNum" sz="quarter" idx="12"/>
          </p:nvPr>
        </p:nvSpPr>
        <p:spPr/>
        <p:txBody>
          <a:bodyPr/>
          <a:lstStyle/>
          <a:p>
            <a:fld id="{5498A2D9-87CA-41BB-ACB7-AF8BCD59315A}" type="slidenum">
              <a:rPr lang="en-US" smtClean="0"/>
              <a:t>‹#›</a:t>
            </a:fld>
            <a:endParaRPr lang="en-US"/>
          </a:p>
        </p:txBody>
      </p:sp>
    </p:spTree>
    <p:extLst>
      <p:ext uri="{BB962C8B-B14F-4D97-AF65-F5344CB8AC3E}">
        <p14:creationId xmlns:p14="http://schemas.microsoft.com/office/powerpoint/2010/main" val="2882232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DE7F4-976A-414E-A01F-63C41F1BBE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925A9E-620D-45AB-A905-75595D0A04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06891F-D40E-41D3-8297-88E4C38FD21D}"/>
              </a:ext>
            </a:extLst>
          </p:cNvPr>
          <p:cNvSpPr>
            <a:spLocks noGrp="1"/>
          </p:cNvSpPr>
          <p:nvPr>
            <p:ph type="dt" sz="half" idx="10"/>
          </p:nvPr>
        </p:nvSpPr>
        <p:spPr/>
        <p:txBody>
          <a:bodyPr/>
          <a:lstStyle/>
          <a:p>
            <a:fld id="{11E1BE91-44C8-430A-8FA4-5AD3091B159E}" type="datetimeFigureOut">
              <a:rPr lang="en-US" smtClean="0"/>
              <a:t>7/13/2020</a:t>
            </a:fld>
            <a:endParaRPr lang="en-US"/>
          </a:p>
        </p:txBody>
      </p:sp>
      <p:sp>
        <p:nvSpPr>
          <p:cNvPr id="5" name="Footer Placeholder 4">
            <a:extLst>
              <a:ext uri="{FF2B5EF4-FFF2-40B4-BE49-F238E27FC236}">
                <a16:creationId xmlns:a16="http://schemas.microsoft.com/office/drawing/2014/main" id="{2A53A456-B437-41E1-9DAE-00BD4D50D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8F82B-FA5D-4986-A286-8322FEA9561C}"/>
              </a:ext>
            </a:extLst>
          </p:cNvPr>
          <p:cNvSpPr>
            <a:spLocks noGrp="1"/>
          </p:cNvSpPr>
          <p:nvPr>
            <p:ph type="sldNum" sz="quarter" idx="12"/>
          </p:nvPr>
        </p:nvSpPr>
        <p:spPr/>
        <p:txBody>
          <a:bodyPr/>
          <a:lstStyle/>
          <a:p>
            <a:fld id="{5498A2D9-87CA-41BB-ACB7-AF8BCD59315A}" type="slidenum">
              <a:rPr lang="en-US" smtClean="0"/>
              <a:t>‹#›</a:t>
            </a:fld>
            <a:endParaRPr lang="en-US"/>
          </a:p>
        </p:txBody>
      </p:sp>
    </p:spTree>
    <p:extLst>
      <p:ext uri="{BB962C8B-B14F-4D97-AF65-F5344CB8AC3E}">
        <p14:creationId xmlns:p14="http://schemas.microsoft.com/office/powerpoint/2010/main" val="1384317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5CBBA-A3D8-42FA-9E8B-B28C9E96CE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CB25D-C660-41AE-A4F1-2715724F44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57283-26F2-4CEC-942F-ED606185C6D4}"/>
              </a:ext>
            </a:extLst>
          </p:cNvPr>
          <p:cNvSpPr>
            <a:spLocks noGrp="1"/>
          </p:cNvSpPr>
          <p:nvPr>
            <p:ph type="dt" sz="half" idx="10"/>
          </p:nvPr>
        </p:nvSpPr>
        <p:spPr/>
        <p:txBody>
          <a:bodyPr/>
          <a:lstStyle/>
          <a:p>
            <a:fld id="{11E1BE91-44C8-430A-8FA4-5AD3091B159E}" type="datetimeFigureOut">
              <a:rPr lang="en-US" smtClean="0"/>
              <a:t>7/13/2020</a:t>
            </a:fld>
            <a:endParaRPr lang="en-US"/>
          </a:p>
        </p:txBody>
      </p:sp>
      <p:sp>
        <p:nvSpPr>
          <p:cNvPr id="5" name="Footer Placeholder 4">
            <a:extLst>
              <a:ext uri="{FF2B5EF4-FFF2-40B4-BE49-F238E27FC236}">
                <a16:creationId xmlns:a16="http://schemas.microsoft.com/office/drawing/2014/main" id="{B999D2AC-D4F1-41A5-BE71-1539001EE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3EEAB-CC2D-4A1E-9F87-4DFCCF4E03D4}"/>
              </a:ext>
            </a:extLst>
          </p:cNvPr>
          <p:cNvSpPr>
            <a:spLocks noGrp="1"/>
          </p:cNvSpPr>
          <p:nvPr>
            <p:ph type="sldNum" sz="quarter" idx="12"/>
          </p:nvPr>
        </p:nvSpPr>
        <p:spPr/>
        <p:txBody>
          <a:bodyPr/>
          <a:lstStyle/>
          <a:p>
            <a:fld id="{5498A2D9-87CA-41BB-ACB7-AF8BCD59315A}" type="slidenum">
              <a:rPr lang="en-US" smtClean="0"/>
              <a:t>‹#›</a:t>
            </a:fld>
            <a:endParaRPr lang="en-US"/>
          </a:p>
        </p:txBody>
      </p:sp>
    </p:spTree>
    <p:extLst>
      <p:ext uri="{BB962C8B-B14F-4D97-AF65-F5344CB8AC3E}">
        <p14:creationId xmlns:p14="http://schemas.microsoft.com/office/powerpoint/2010/main" val="1646166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063F-872C-4653-9C7A-AEDA2AF158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2314D1-1C7D-49AB-8F49-532BF21853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84BAF-6512-4681-802B-761088458E27}"/>
              </a:ext>
            </a:extLst>
          </p:cNvPr>
          <p:cNvSpPr>
            <a:spLocks noGrp="1"/>
          </p:cNvSpPr>
          <p:nvPr>
            <p:ph type="dt" sz="half" idx="10"/>
          </p:nvPr>
        </p:nvSpPr>
        <p:spPr/>
        <p:txBody>
          <a:bodyPr/>
          <a:lstStyle/>
          <a:p>
            <a:fld id="{E6368542-4A8A-4FD1-AD97-72C8E9401EFA}" type="datetimeFigureOut">
              <a:rPr lang="en-US" smtClean="0"/>
              <a:t>7/13/2020</a:t>
            </a:fld>
            <a:endParaRPr lang="en-US"/>
          </a:p>
        </p:txBody>
      </p:sp>
      <p:sp>
        <p:nvSpPr>
          <p:cNvPr id="5" name="Footer Placeholder 4">
            <a:extLst>
              <a:ext uri="{FF2B5EF4-FFF2-40B4-BE49-F238E27FC236}">
                <a16:creationId xmlns:a16="http://schemas.microsoft.com/office/drawing/2014/main" id="{0D984984-4441-4D1F-89BB-21AAEE0ED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F901C-8F86-4DC7-9F67-E32F8908C76C}"/>
              </a:ext>
            </a:extLst>
          </p:cNvPr>
          <p:cNvSpPr>
            <a:spLocks noGrp="1"/>
          </p:cNvSpPr>
          <p:nvPr>
            <p:ph type="sldNum" sz="quarter" idx="12"/>
          </p:nvPr>
        </p:nvSpPr>
        <p:spPr/>
        <p:txBody>
          <a:bodyPr/>
          <a:lstStyle/>
          <a:p>
            <a:fld id="{8E731249-77BF-42B1-B42F-D66988E34EF2}" type="slidenum">
              <a:rPr lang="en-US" smtClean="0"/>
              <a:t>‹#›</a:t>
            </a:fld>
            <a:endParaRPr lang="en-US"/>
          </a:p>
        </p:txBody>
      </p:sp>
    </p:spTree>
    <p:extLst>
      <p:ext uri="{BB962C8B-B14F-4D97-AF65-F5344CB8AC3E}">
        <p14:creationId xmlns:p14="http://schemas.microsoft.com/office/powerpoint/2010/main" val="3707795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C5D1-2638-4ED8-BC52-AA687ECE4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E2EADF-676D-4708-A688-38703476E7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1327A1-C210-4518-8B6F-F00BF4F8B7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2AA74E-CDC0-4A8A-8584-D80C360533F9}"/>
              </a:ext>
            </a:extLst>
          </p:cNvPr>
          <p:cNvSpPr>
            <a:spLocks noGrp="1"/>
          </p:cNvSpPr>
          <p:nvPr>
            <p:ph type="dt" sz="half" idx="10"/>
          </p:nvPr>
        </p:nvSpPr>
        <p:spPr/>
        <p:txBody>
          <a:bodyPr/>
          <a:lstStyle/>
          <a:p>
            <a:fld id="{E6368542-4A8A-4FD1-AD97-72C8E9401EFA}" type="datetimeFigureOut">
              <a:rPr lang="en-US" smtClean="0"/>
              <a:t>7/13/2020</a:t>
            </a:fld>
            <a:endParaRPr lang="en-US"/>
          </a:p>
        </p:txBody>
      </p:sp>
      <p:sp>
        <p:nvSpPr>
          <p:cNvPr id="6" name="Footer Placeholder 5">
            <a:extLst>
              <a:ext uri="{FF2B5EF4-FFF2-40B4-BE49-F238E27FC236}">
                <a16:creationId xmlns:a16="http://schemas.microsoft.com/office/drawing/2014/main" id="{2BC61027-68C4-4B73-B66C-D85564244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D18A42-880D-44EA-849B-0D83FBB8E040}"/>
              </a:ext>
            </a:extLst>
          </p:cNvPr>
          <p:cNvSpPr>
            <a:spLocks noGrp="1"/>
          </p:cNvSpPr>
          <p:nvPr>
            <p:ph type="sldNum" sz="quarter" idx="12"/>
          </p:nvPr>
        </p:nvSpPr>
        <p:spPr/>
        <p:txBody>
          <a:bodyPr/>
          <a:lstStyle/>
          <a:p>
            <a:fld id="{8E731249-77BF-42B1-B42F-D66988E34EF2}" type="slidenum">
              <a:rPr lang="en-US" smtClean="0"/>
              <a:t>‹#›</a:t>
            </a:fld>
            <a:endParaRPr lang="en-US"/>
          </a:p>
        </p:txBody>
      </p:sp>
    </p:spTree>
    <p:extLst>
      <p:ext uri="{BB962C8B-B14F-4D97-AF65-F5344CB8AC3E}">
        <p14:creationId xmlns:p14="http://schemas.microsoft.com/office/powerpoint/2010/main" val="136205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96A5D-9B1E-42BE-88F4-F7ED7BF2A9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D1A5DA-6D90-4DAB-BB6E-632BE4C26F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0DF1F-3810-490D-BB6E-29416E417A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64D5E5-50FC-4F73-A5BF-E01C8A5008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5FDEBF-93DB-4ECF-AD58-4912C96C15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B9A0CD-06DB-4ED2-A4D4-4EA5B81EA448}"/>
              </a:ext>
            </a:extLst>
          </p:cNvPr>
          <p:cNvSpPr>
            <a:spLocks noGrp="1"/>
          </p:cNvSpPr>
          <p:nvPr>
            <p:ph type="dt" sz="half" idx="10"/>
          </p:nvPr>
        </p:nvSpPr>
        <p:spPr/>
        <p:txBody>
          <a:bodyPr/>
          <a:lstStyle/>
          <a:p>
            <a:fld id="{E6368542-4A8A-4FD1-AD97-72C8E9401EFA}" type="datetimeFigureOut">
              <a:rPr lang="en-US" smtClean="0"/>
              <a:t>7/13/2020</a:t>
            </a:fld>
            <a:endParaRPr lang="en-US"/>
          </a:p>
        </p:txBody>
      </p:sp>
      <p:sp>
        <p:nvSpPr>
          <p:cNvPr id="8" name="Footer Placeholder 7">
            <a:extLst>
              <a:ext uri="{FF2B5EF4-FFF2-40B4-BE49-F238E27FC236}">
                <a16:creationId xmlns:a16="http://schemas.microsoft.com/office/drawing/2014/main" id="{09D079BB-6F52-4C42-925A-909426C67A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A3A33C-A12E-47BA-A3D8-BEF3E5F5AFEE}"/>
              </a:ext>
            </a:extLst>
          </p:cNvPr>
          <p:cNvSpPr>
            <a:spLocks noGrp="1"/>
          </p:cNvSpPr>
          <p:nvPr>
            <p:ph type="sldNum" sz="quarter" idx="12"/>
          </p:nvPr>
        </p:nvSpPr>
        <p:spPr/>
        <p:txBody>
          <a:bodyPr/>
          <a:lstStyle/>
          <a:p>
            <a:fld id="{8E731249-77BF-42B1-B42F-D66988E34EF2}" type="slidenum">
              <a:rPr lang="en-US" smtClean="0"/>
              <a:t>‹#›</a:t>
            </a:fld>
            <a:endParaRPr lang="en-US"/>
          </a:p>
        </p:txBody>
      </p:sp>
    </p:spTree>
    <p:extLst>
      <p:ext uri="{BB962C8B-B14F-4D97-AF65-F5344CB8AC3E}">
        <p14:creationId xmlns:p14="http://schemas.microsoft.com/office/powerpoint/2010/main" val="945886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5480E-D76F-4AAC-869B-DEA718B26A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DAB680-6630-465E-BAA7-25972D07A53E}"/>
              </a:ext>
            </a:extLst>
          </p:cNvPr>
          <p:cNvSpPr>
            <a:spLocks noGrp="1"/>
          </p:cNvSpPr>
          <p:nvPr>
            <p:ph type="dt" sz="half" idx="10"/>
          </p:nvPr>
        </p:nvSpPr>
        <p:spPr/>
        <p:txBody>
          <a:bodyPr/>
          <a:lstStyle/>
          <a:p>
            <a:fld id="{E6368542-4A8A-4FD1-AD97-72C8E9401EFA}" type="datetimeFigureOut">
              <a:rPr lang="en-US" smtClean="0"/>
              <a:t>7/13/2020</a:t>
            </a:fld>
            <a:endParaRPr lang="en-US"/>
          </a:p>
        </p:txBody>
      </p:sp>
      <p:sp>
        <p:nvSpPr>
          <p:cNvPr id="4" name="Footer Placeholder 3">
            <a:extLst>
              <a:ext uri="{FF2B5EF4-FFF2-40B4-BE49-F238E27FC236}">
                <a16:creationId xmlns:a16="http://schemas.microsoft.com/office/drawing/2014/main" id="{3EB269DF-E79F-4456-98D7-D85E177342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AA6B57-1E0A-4895-A587-491E82FBCD20}"/>
              </a:ext>
            </a:extLst>
          </p:cNvPr>
          <p:cNvSpPr>
            <a:spLocks noGrp="1"/>
          </p:cNvSpPr>
          <p:nvPr>
            <p:ph type="sldNum" sz="quarter" idx="12"/>
          </p:nvPr>
        </p:nvSpPr>
        <p:spPr/>
        <p:txBody>
          <a:bodyPr/>
          <a:lstStyle/>
          <a:p>
            <a:fld id="{8E731249-77BF-42B1-B42F-D66988E34EF2}" type="slidenum">
              <a:rPr lang="en-US" smtClean="0"/>
              <a:t>‹#›</a:t>
            </a:fld>
            <a:endParaRPr lang="en-US"/>
          </a:p>
        </p:txBody>
      </p:sp>
    </p:spTree>
    <p:extLst>
      <p:ext uri="{BB962C8B-B14F-4D97-AF65-F5344CB8AC3E}">
        <p14:creationId xmlns:p14="http://schemas.microsoft.com/office/powerpoint/2010/main" val="405862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70DCFD-D7B1-4153-9057-F3EC50979B08}"/>
              </a:ext>
            </a:extLst>
          </p:cNvPr>
          <p:cNvSpPr>
            <a:spLocks noGrp="1"/>
          </p:cNvSpPr>
          <p:nvPr>
            <p:ph type="dt" sz="half" idx="10"/>
          </p:nvPr>
        </p:nvSpPr>
        <p:spPr/>
        <p:txBody>
          <a:bodyPr/>
          <a:lstStyle/>
          <a:p>
            <a:fld id="{E6368542-4A8A-4FD1-AD97-72C8E9401EFA}" type="datetimeFigureOut">
              <a:rPr lang="en-US" smtClean="0"/>
              <a:t>7/13/2020</a:t>
            </a:fld>
            <a:endParaRPr lang="en-US"/>
          </a:p>
        </p:txBody>
      </p:sp>
      <p:sp>
        <p:nvSpPr>
          <p:cNvPr id="3" name="Footer Placeholder 2">
            <a:extLst>
              <a:ext uri="{FF2B5EF4-FFF2-40B4-BE49-F238E27FC236}">
                <a16:creationId xmlns:a16="http://schemas.microsoft.com/office/drawing/2014/main" id="{4E253B3B-3BE0-4972-ABCD-CD93AFB2E5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4800B3-D3EC-4CB7-8A07-2AA2C68A8384}"/>
              </a:ext>
            </a:extLst>
          </p:cNvPr>
          <p:cNvSpPr>
            <a:spLocks noGrp="1"/>
          </p:cNvSpPr>
          <p:nvPr>
            <p:ph type="sldNum" sz="quarter" idx="12"/>
          </p:nvPr>
        </p:nvSpPr>
        <p:spPr/>
        <p:txBody>
          <a:bodyPr/>
          <a:lstStyle/>
          <a:p>
            <a:fld id="{8E731249-77BF-42B1-B42F-D66988E34EF2}" type="slidenum">
              <a:rPr lang="en-US" smtClean="0"/>
              <a:t>‹#›</a:t>
            </a:fld>
            <a:endParaRPr lang="en-US"/>
          </a:p>
        </p:txBody>
      </p:sp>
    </p:spTree>
    <p:extLst>
      <p:ext uri="{BB962C8B-B14F-4D97-AF65-F5344CB8AC3E}">
        <p14:creationId xmlns:p14="http://schemas.microsoft.com/office/powerpoint/2010/main" val="173302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5AD2-148E-4FBD-B202-A099607130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AD5D52-FED6-45D8-9DBB-9C952FEA6F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A95A68-74E5-496A-B915-EFFB283915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C73562-DCC4-4E0D-8708-FF4B6B452DD0}"/>
              </a:ext>
            </a:extLst>
          </p:cNvPr>
          <p:cNvSpPr>
            <a:spLocks noGrp="1"/>
          </p:cNvSpPr>
          <p:nvPr>
            <p:ph type="dt" sz="half" idx="10"/>
          </p:nvPr>
        </p:nvSpPr>
        <p:spPr/>
        <p:txBody>
          <a:bodyPr/>
          <a:lstStyle/>
          <a:p>
            <a:fld id="{E6368542-4A8A-4FD1-AD97-72C8E9401EFA}" type="datetimeFigureOut">
              <a:rPr lang="en-US" smtClean="0"/>
              <a:t>7/13/2020</a:t>
            </a:fld>
            <a:endParaRPr lang="en-US"/>
          </a:p>
        </p:txBody>
      </p:sp>
      <p:sp>
        <p:nvSpPr>
          <p:cNvPr id="6" name="Footer Placeholder 5">
            <a:extLst>
              <a:ext uri="{FF2B5EF4-FFF2-40B4-BE49-F238E27FC236}">
                <a16:creationId xmlns:a16="http://schemas.microsoft.com/office/drawing/2014/main" id="{54CA74AA-C69A-4791-BDE9-5310E37E4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5F30BB-94C3-4DE3-8129-5181BD2D7468}"/>
              </a:ext>
            </a:extLst>
          </p:cNvPr>
          <p:cNvSpPr>
            <a:spLocks noGrp="1"/>
          </p:cNvSpPr>
          <p:nvPr>
            <p:ph type="sldNum" sz="quarter" idx="12"/>
          </p:nvPr>
        </p:nvSpPr>
        <p:spPr/>
        <p:txBody>
          <a:bodyPr/>
          <a:lstStyle/>
          <a:p>
            <a:fld id="{8E731249-77BF-42B1-B42F-D66988E34EF2}" type="slidenum">
              <a:rPr lang="en-US" smtClean="0"/>
              <a:t>‹#›</a:t>
            </a:fld>
            <a:endParaRPr lang="en-US"/>
          </a:p>
        </p:txBody>
      </p:sp>
    </p:spTree>
    <p:extLst>
      <p:ext uri="{BB962C8B-B14F-4D97-AF65-F5344CB8AC3E}">
        <p14:creationId xmlns:p14="http://schemas.microsoft.com/office/powerpoint/2010/main" val="655866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1D76-EE3A-4BCC-A835-56687A55A5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C0650-A308-4580-85A5-3FFE846AD3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484C7C-E327-436D-917D-98806CC760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FA03D0-740A-4699-8CA3-F192EBA47C91}"/>
              </a:ext>
            </a:extLst>
          </p:cNvPr>
          <p:cNvSpPr>
            <a:spLocks noGrp="1"/>
          </p:cNvSpPr>
          <p:nvPr>
            <p:ph type="dt" sz="half" idx="10"/>
          </p:nvPr>
        </p:nvSpPr>
        <p:spPr/>
        <p:txBody>
          <a:bodyPr/>
          <a:lstStyle/>
          <a:p>
            <a:fld id="{E6368542-4A8A-4FD1-AD97-72C8E9401EFA}" type="datetimeFigureOut">
              <a:rPr lang="en-US" smtClean="0"/>
              <a:t>7/13/2020</a:t>
            </a:fld>
            <a:endParaRPr lang="en-US"/>
          </a:p>
        </p:txBody>
      </p:sp>
      <p:sp>
        <p:nvSpPr>
          <p:cNvPr id="6" name="Footer Placeholder 5">
            <a:extLst>
              <a:ext uri="{FF2B5EF4-FFF2-40B4-BE49-F238E27FC236}">
                <a16:creationId xmlns:a16="http://schemas.microsoft.com/office/drawing/2014/main" id="{2FB34816-39B0-4BA7-81CF-3BEE03F358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6BC023-9D07-4341-8526-D92B234F0A76}"/>
              </a:ext>
            </a:extLst>
          </p:cNvPr>
          <p:cNvSpPr>
            <a:spLocks noGrp="1"/>
          </p:cNvSpPr>
          <p:nvPr>
            <p:ph type="sldNum" sz="quarter" idx="12"/>
          </p:nvPr>
        </p:nvSpPr>
        <p:spPr/>
        <p:txBody>
          <a:bodyPr/>
          <a:lstStyle/>
          <a:p>
            <a:fld id="{8E731249-77BF-42B1-B42F-D66988E34EF2}" type="slidenum">
              <a:rPr lang="en-US" smtClean="0"/>
              <a:t>‹#›</a:t>
            </a:fld>
            <a:endParaRPr lang="en-US"/>
          </a:p>
        </p:txBody>
      </p:sp>
    </p:spTree>
    <p:extLst>
      <p:ext uri="{BB962C8B-B14F-4D97-AF65-F5344CB8AC3E}">
        <p14:creationId xmlns:p14="http://schemas.microsoft.com/office/powerpoint/2010/main" val="1645216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84377B-4286-4FEA-910A-B21CDFB955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A9AE0B-8A93-4498-BC8E-F47DB54EDE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559051-4D6E-4B63-B8F1-565AA83B3C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368542-4A8A-4FD1-AD97-72C8E9401EFA}" type="datetimeFigureOut">
              <a:rPr lang="en-US" smtClean="0"/>
              <a:t>7/13/2020</a:t>
            </a:fld>
            <a:endParaRPr lang="en-US"/>
          </a:p>
        </p:txBody>
      </p:sp>
      <p:sp>
        <p:nvSpPr>
          <p:cNvPr id="5" name="Footer Placeholder 4">
            <a:extLst>
              <a:ext uri="{FF2B5EF4-FFF2-40B4-BE49-F238E27FC236}">
                <a16:creationId xmlns:a16="http://schemas.microsoft.com/office/drawing/2014/main" id="{B67F0466-B63E-4F0D-B777-DD55B7291F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366B8E-4670-4A54-9EDB-E29855CAD8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31249-77BF-42B1-B42F-D66988E34EF2}" type="slidenum">
              <a:rPr lang="en-US" smtClean="0"/>
              <a:t>‹#›</a:t>
            </a:fld>
            <a:endParaRPr lang="en-US"/>
          </a:p>
        </p:txBody>
      </p:sp>
    </p:spTree>
    <p:extLst>
      <p:ext uri="{BB962C8B-B14F-4D97-AF65-F5344CB8AC3E}">
        <p14:creationId xmlns:p14="http://schemas.microsoft.com/office/powerpoint/2010/main" val="3633109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250B7F-52E4-4EBC-A45E-CE504357F4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F82041-4F18-49D8-9EC9-A302AD01A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C27AF-6C94-4817-92C5-AEF5C55028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1BE91-44C8-430A-8FA4-5AD3091B159E}" type="datetimeFigureOut">
              <a:rPr lang="en-US" smtClean="0"/>
              <a:t>7/13/2020</a:t>
            </a:fld>
            <a:endParaRPr lang="en-US"/>
          </a:p>
        </p:txBody>
      </p:sp>
      <p:sp>
        <p:nvSpPr>
          <p:cNvPr id="5" name="Footer Placeholder 4">
            <a:extLst>
              <a:ext uri="{FF2B5EF4-FFF2-40B4-BE49-F238E27FC236}">
                <a16:creationId xmlns:a16="http://schemas.microsoft.com/office/drawing/2014/main" id="{B3EAE17D-3F28-44A9-A4A5-C3BD3EBB65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1070E5-5D0A-4CA6-9742-439999B42D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8A2D9-87CA-41BB-ACB7-AF8BCD59315A}" type="slidenum">
              <a:rPr lang="en-US" smtClean="0"/>
              <a:t>‹#›</a:t>
            </a:fld>
            <a:endParaRPr lang="en-US"/>
          </a:p>
        </p:txBody>
      </p:sp>
    </p:spTree>
    <p:extLst>
      <p:ext uri="{BB962C8B-B14F-4D97-AF65-F5344CB8AC3E}">
        <p14:creationId xmlns:p14="http://schemas.microsoft.com/office/powerpoint/2010/main" val="207962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petevacpak.com/" TargetMode="External"/><Relationship Id="rId1" Type="http://schemas.openxmlformats.org/officeDocument/2006/relationships/slideLayout" Target="../slideLayouts/slideLayout2.xml"/><Relationship Id="rId5" Type="http://schemas.openxmlformats.org/officeDocument/2006/relationships/hyperlink" Target="https://www.youtube.com/watch?v=j-B04KFNkQ4" TargetMode="Externa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farmers.com/?fbclid=IwAR1azEIhT5bpU927GiXsW7U4l8KbGvN0_ICLIUhdgF9w6pFRoSy3lhfL_u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farmers.com/?fbclid=IwAR1azEIhT5bpU927GiXsW7U4l8KbGvN0_ICLIUhdgF9w6pFRoSy3lhfL_uE" TargetMode="External"/><Relationship Id="rId1" Type="http://schemas.openxmlformats.org/officeDocument/2006/relationships/slideLayout" Target="../slideLayouts/slideLayout2.xml"/><Relationship Id="rId4" Type="http://schemas.openxmlformats.org/officeDocument/2006/relationships/hyperlink" Target="mailto:kvalentine@farmersagent.com?subject=Art%20Paws%20-%20Quote" TargetMode="Externa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9.png"/><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sitmeanssit.com/dog-training-mu/reno-carson-city-dog-training/" TargetMode="Externa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sitmeanssit.com/dog-training-mu/reno-carson-city-dog-training/" TargetMode="Externa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healthytails.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heartscompanion.com/" TargetMode="Externa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hyperlink" Target="https://spcanevada.org/" TargetMode="Externa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midtownwinebarreno.com/" TargetMode="Externa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facebook.com/rocknvjewelry/" TargetMode="Externa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7E6BC-22C1-45C2-8D5D-828FEB2CE1A8}"/>
              </a:ext>
            </a:extLst>
          </p:cNvPr>
          <p:cNvSpPr>
            <a:spLocks noGrp="1"/>
          </p:cNvSpPr>
          <p:nvPr>
            <p:ph type="ctrTitle"/>
          </p:nvPr>
        </p:nvSpPr>
        <p:spPr/>
        <p:txBody>
          <a:bodyPr>
            <a:normAutofit/>
          </a:bodyPr>
          <a:lstStyle/>
          <a:p>
            <a:r>
              <a:rPr lang="en-US" sz="8000" dirty="0">
                <a:solidFill>
                  <a:srgbClr val="7030A0"/>
                </a:solidFill>
                <a:latin typeface="Elephant" panose="02020904090505020303" pitchFamily="18" charset="0"/>
              </a:rPr>
              <a:t>Art Paws 2020</a:t>
            </a:r>
            <a:br>
              <a:rPr lang="en-US" sz="8000" dirty="0">
                <a:solidFill>
                  <a:srgbClr val="7030A0"/>
                </a:solidFill>
                <a:latin typeface="Elephant" panose="02020904090505020303" pitchFamily="18" charset="0"/>
              </a:rPr>
            </a:br>
            <a:r>
              <a:rPr lang="en-US" sz="8000" dirty="0">
                <a:solidFill>
                  <a:srgbClr val="7030A0"/>
                </a:solidFill>
                <a:latin typeface="Elephant" panose="02020904090505020303" pitchFamily="18" charset="0"/>
              </a:rPr>
              <a:t>Sponsors</a:t>
            </a:r>
          </a:p>
        </p:txBody>
      </p:sp>
      <p:sp>
        <p:nvSpPr>
          <p:cNvPr id="3" name="Subtitle 2">
            <a:extLst>
              <a:ext uri="{FF2B5EF4-FFF2-40B4-BE49-F238E27FC236}">
                <a16:creationId xmlns:a16="http://schemas.microsoft.com/office/drawing/2014/main" id="{2C0482EF-2B71-43B0-A56C-B491A7684328}"/>
              </a:ext>
            </a:extLst>
          </p:cNvPr>
          <p:cNvSpPr>
            <a:spLocks noGrp="1"/>
          </p:cNvSpPr>
          <p:nvPr>
            <p:ph type="subTitle" idx="1"/>
          </p:nvPr>
        </p:nvSpPr>
        <p:spPr/>
        <p:txBody>
          <a:bodyPr/>
          <a:lstStyle/>
          <a:p>
            <a:r>
              <a:rPr lang="en-US" dirty="0"/>
              <a:t>Check out the amazing artist, crafters and animal related businesses who attend Art Paws.  Shop virtually and join us for our live event Sunday July 19</a:t>
            </a:r>
            <a:r>
              <a:rPr lang="en-US" baseline="30000" dirty="0"/>
              <a:t>th</a:t>
            </a:r>
            <a:r>
              <a:rPr lang="en-US" dirty="0"/>
              <a:t> 2020, 11am-2pm.</a:t>
            </a:r>
          </a:p>
          <a:p>
            <a:r>
              <a:rPr lang="en-US" dirty="0"/>
              <a:t>www.ArtPawsReno.com</a:t>
            </a:r>
          </a:p>
        </p:txBody>
      </p:sp>
      <p:pic>
        <p:nvPicPr>
          <p:cNvPr id="5" name="Picture 4">
            <a:extLst>
              <a:ext uri="{FF2B5EF4-FFF2-40B4-BE49-F238E27FC236}">
                <a16:creationId xmlns:a16="http://schemas.microsoft.com/office/drawing/2014/main" id="{2F6A2312-9488-47A2-83C7-A862A6E4D6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470"/>
            <a:ext cx="1973400" cy="2584174"/>
          </a:xfrm>
          <a:prstGeom prst="rect">
            <a:avLst/>
          </a:prstGeom>
        </p:spPr>
      </p:pic>
      <p:pic>
        <p:nvPicPr>
          <p:cNvPr id="7" name="Picture 6">
            <a:extLst>
              <a:ext uri="{FF2B5EF4-FFF2-40B4-BE49-F238E27FC236}">
                <a16:creationId xmlns:a16="http://schemas.microsoft.com/office/drawing/2014/main" id="{3D21F285-4D7B-42D2-A475-C042BFD16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0077" y="68470"/>
            <a:ext cx="2285305" cy="1202505"/>
          </a:xfrm>
          <a:prstGeom prst="rect">
            <a:avLst/>
          </a:prstGeom>
        </p:spPr>
      </p:pic>
    </p:spTree>
    <p:extLst>
      <p:ext uri="{BB962C8B-B14F-4D97-AF65-F5344CB8AC3E}">
        <p14:creationId xmlns:p14="http://schemas.microsoft.com/office/powerpoint/2010/main" val="1095236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BE20-2635-423A-B2E2-B0F1C4EBE417}"/>
              </a:ext>
            </a:extLst>
          </p:cNvPr>
          <p:cNvSpPr>
            <a:spLocks noGrp="1"/>
          </p:cNvSpPr>
          <p:nvPr>
            <p:ph type="title"/>
          </p:nvPr>
        </p:nvSpPr>
        <p:spPr/>
        <p:txBody>
          <a:bodyPr/>
          <a:lstStyle/>
          <a:p>
            <a:r>
              <a:rPr lang="en-US" dirty="0">
                <a:solidFill>
                  <a:srgbClr val="C00000"/>
                </a:solidFill>
                <a:latin typeface="Elephant" panose="02020904090505020303" pitchFamily="18" charset="0"/>
                <a:hlinkClick r:id="rId2"/>
              </a:rPr>
              <a:t>Pet Evac Pak</a:t>
            </a:r>
            <a:endParaRPr lang="en-US" dirty="0">
              <a:solidFill>
                <a:srgbClr val="C00000"/>
              </a:solidFill>
              <a:latin typeface="Elephant" panose="02020904090505020303" pitchFamily="18" charset="0"/>
            </a:endParaRPr>
          </a:p>
        </p:txBody>
      </p:sp>
      <p:pic>
        <p:nvPicPr>
          <p:cNvPr id="5" name="Content Placeholder 4">
            <a:extLst>
              <a:ext uri="{FF2B5EF4-FFF2-40B4-BE49-F238E27FC236}">
                <a16:creationId xmlns:a16="http://schemas.microsoft.com/office/drawing/2014/main" id="{7C4CE05F-36DC-4F63-9457-7302C3747F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616756" y="414941"/>
            <a:ext cx="2958487" cy="1787073"/>
          </a:xfrm>
        </p:spPr>
      </p:pic>
      <p:pic>
        <p:nvPicPr>
          <p:cNvPr id="7" name="Picture 6">
            <a:extLst>
              <a:ext uri="{FF2B5EF4-FFF2-40B4-BE49-F238E27FC236}">
                <a16:creationId xmlns:a16="http://schemas.microsoft.com/office/drawing/2014/main" id="{19A36B86-91B4-4B5B-8920-8B1F8BCE97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24555" y="717565"/>
            <a:ext cx="5067445" cy="3800583"/>
          </a:xfrm>
          <a:prstGeom prst="rect">
            <a:avLst/>
          </a:prstGeom>
        </p:spPr>
      </p:pic>
      <p:sp>
        <p:nvSpPr>
          <p:cNvPr id="6" name="TextBox 5">
            <a:extLst>
              <a:ext uri="{FF2B5EF4-FFF2-40B4-BE49-F238E27FC236}">
                <a16:creationId xmlns:a16="http://schemas.microsoft.com/office/drawing/2014/main" id="{A468E3E4-D01C-4FD2-8336-B1D49BACBBD7}"/>
              </a:ext>
            </a:extLst>
          </p:cNvPr>
          <p:cNvSpPr txBox="1"/>
          <p:nvPr/>
        </p:nvSpPr>
        <p:spPr>
          <a:xfrm>
            <a:off x="8677994" y="4500413"/>
            <a:ext cx="3647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Click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HERE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purchase!</a:t>
            </a:r>
          </a:p>
        </p:txBody>
      </p:sp>
      <p:sp>
        <p:nvSpPr>
          <p:cNvPr id="8" name="TextBox 7">
            <a:extLst>
              <a:ext uri="{FF2B5EF4-FFF2-40B4-BE49-F238E27FC236}">
                <a16:creationId xmlns:a16="http://schemas.microsoft.com/office/drawing/2014/main" id="{FFED5C8B-C0DB-4C12-86A8-AF8E4A1967DD}"/>
              </a:ext>
            </a:extLst>
          </p:cNvPr>
          <p:cNvSpPr txBox="1"/>
          <p:nvPr/>
        </p:nvSpPr>
        <p:spPr>
          <a:xfrm>
            <a:off x="8102426" y="5473536"/>
            <a:ext cx="44912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Check out Pet Evac Pack 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YouTube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6B937C5E-9E4D-44F7-A996-2BA25511BABF}"/>
              </a:ext>
            </a:extLst>
          </p:cNvPr>
          <p:cNvSpPr txBox="1"/>
          <p:nvPr/>
        </p:nvSpPr>
        <p:spPr>
          <a:xfrm>
            <a:off x="509616" y="1782093"/>
            <a:ext cx="711038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Pet Emergency Preparedness….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Claudia Wiles and Michelle Danielson are Co-founders of Pet Evac Pak LLC based in Reno NV.  They provide Emergency Evacuation Kits for pets.  Claudia a former Marine and Michelle a former Farm Store buyer, formed this company after a trip Michelle took to Houston after Hurricane Harvey.  They discovered that people were just not prepared to evacuate with their pets.  The Campfire in Paradise California was another good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​If you are like millions of pet owners nationwide, they are an important member of your household. The likelihood that you and your animals will survive an emergency such as a fire, earthquake, flood, tornado or terrorist attack depends largely on emergency planning done today.   We will cover how to make-a-plan and what to put in your pet's go-bag should you need to evacuate.  Also a little on what to expect during the pandemic.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Keep in mind that what’s best for you is typically what’s best for your animals.</a:t>
            </a:r>
          </a:p>
        </p:txBody>
      </p:sp>
    </p:spTree>
    <p:extLst>
      <p:ext uri="{BB962C8B-B14F-4D97-AF65-F5344CB8AC3E}">
        <p14:creationId xmlns:p14="http://schemas.microsoft.com/office/powerpoint/2010/main" val="1141218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BE20-2635-423A-B2E2-B0F1C4EBE417}"/>
              </a:ext>
            </a:extLst>
          </p:cNvPr>
          <p:cNvSpPr>
            <a:spLocks noGrp="1"/>
          </p:cNvSpPr>
          <p:nvPr>
            <p:ph type="title"/>
          </p:nvPr>
        </p:nvSpPr>
        <p:spPr/>
        <p:txBody>
          <a:bodyPr/>
          <a:lstStyle/>
          <a:p>
            <a:r>
              <a:rPr lang="en-US" dirty="0">
                <a:solidFill>
                  <a:srgbClr val="FF0000"/>
                </a:solidFill>
                <a:latin typeface="Elephant" panose="02020904090505020303" pitchFamily="18" charset="0"/>
                <a:hlinkClick r:id="rId2"/>
              </a:rPr>
              <a:t>Valentine Family Insurance</a:t>
            </a:r>
            <a:endParaRPr lang="en-US" dirty="0">
              <a:solidFill>
                <a:srgbClr val="FF0000"/>
              </a:solidFill>
              <a:latin typeface="Elephant" panose="02020904090505020303" pitchFamily="18" charset="0"/>
            </a:endParaRPr>
          </a:p>
        </p:txBody>
      </p:sp>
      <p:pic>
        <p:nvPicPr>
          <p:cNvPr id="5" name="Content Placeholder 4">
            <a:extLst>
              <a:ext uri="{FF2B5EF4-FFF2-40B4-BE49-F238E27FC236}">
                <a16:creationId xmlns:a16="http://schemas.microsoft.com/office/drawing/2014/main" id="{7C4CE05F-36DC-4F63-9457-7302C3747F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8847021" y="988550"/>
            <a:ext cx="2506779" cy="3619704"/>
          </a:xfrm>
        </p:spPr>
      </p:pic>
      <p:sp>
        <p:nvSpPr>
          <p:cNvPr id="11" name="TextBox 10">
            <a:extLst>
              <a:ext uri="{FF2B5EF4-FFF2-40B4-BE49-F238E27FC236}">
                <a16:creationId xmlns:a16="http://schemas.microsoft.com/office/drawing/2014/main" id="{3CF62656-7700-40F2-BC18-EC02CA7D20DB}"/>
              </a:ext>
            </a:extLst>
          </p:cNvPr>
          <p:cNvSpPr txBox="1"/>
          <p:nvPr/>
        </p:nvSpPr>
        <p:spPr>
          <a:xfrm>
            <a:off x="967410" y="2059737"/>
            <a:ext cx="5791199"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are a family run agency. We are your Risk Advisors. We don’t sell insurance...we identify everyday risks to help you and your family transfer those risks to protect your current and future assets. Set an appointment with us today!</a:t>
            </a:r>
          </a:p>
        </p:txBody>
      </p:sp>
      <p:sp>
        <p:nvSpPr>
          <p:cNvPr id="3" name="TextBox 2">
            <a:extLst>
              <a:ext uri="{FF2B5EF4-FFF2-40B4-BE49-F238E27FC236}">
                <a16:creationId xmlns:a16="http://schemas.microsoft.com/office/drawing/2014/main" id="{E70E28B5-DBD7-4581-A92D-DDDD14772C8A}"/>
              </a:ext>
            </a:extLst>
          </p:cNvPr>
          <p:cNvSpPr txBox="1"/>
          <p:nvPr/>
        </p:nvSpPr>
        <p:spPr>
          <a:xfrm>
            <a:off x="8203094" y="5015547"/>
            <a:ext cx="360459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4792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Caughlin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Parkway Suite 204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Reno, Nevada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(775) 348-6393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kvalentine@farmersagent.com</a:t>
            </a:r>
          </a:p>
        </p:txBody>
      </p:sp>
    </p:spTree>
    <p:extLst>
      <p:ext uri="{BB962C8B-B14F-4D97-AF65-F5344CB8AC3E}">
        <p14:creationId xmlns:p14="http://schemas.microsoft.com/office/powerpoint/2010/main" val="3777040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BE20-2635-423A-B2E2-B0F1C4EBE417}"/>
              </a:ext>
            </a:extLst>
          </p:cNvPr>
          <p:cNvSpPr>
            <a:spLocks noGrp="1"/>
          </p:cNvSpPr>
          <p:nvPr>
            <p:ph type="title"/>
          </p:nvPr>
        </p:nvSpPr>
        <p:spPr/>
        <p:txBody>
          <a:bodyPr/>
          <a:lstStyle/>
          <a:p>
            <a:r>
              <a:rPr lang="en-US" dirty="0">
                <a:solidFill>
                  <a:srgbClr val="FF0000"/>
                </a:solidFill>
                <a:latin typeface="Elephant" panose="02020904090505020303" pitchFamily="18" charset="0"/>
                <a:hlinkClick r:id="rId2"/>
              </a:rPr>
              <a:t>Valentine Family Insurance</a:t>
            </a:r>
            <a:endParaRPr lang="en-US" dirty="0">
              <a:solidFill>
                <a:srgbClr val="FF0000"/>
              </a:solidFill>
              <a:latin typeface="Elephant" panose="02020904090505020303" pitchFamily="18" charset="0"/>
            </a:endParaRPr>
          </a:p>
        </p:txBody>
      </p:sp>
      <p:pic>
        <p:nvPicPr>
          <p:cNvPr id="5" name="Content Placeholder 4">
            <a:extLst>
              <a:ext uri="{FF2B5EF4-FFF2-40B4-BE49-F238E27FC236}">
                <a16:creationId xmlns:a16="http://schemas.microsoft.com/office/drawing/2014/main" id="{7C4CE05F-36DC-4F63-9457-7302C3747F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8847021" y="988550"/>
            <a:ext cx="2506779" cy="3619704"/>
          </a:xfrm>
        </p:spPr>
      </p:pic>
      <p:sp>
        <p:nvSpPr>
          <p:cNvPr id="11" name="TextBox 10">
            <a:extLst>
              <a:ext uri="{FF2B5EF4-FFF2-40B4-BE49-F238E27FC236}">
                <a16:creationId xmlns:a16="http://schemas.microsoft.com/office/drawing/2014/main" id="{3CF62656-7700-40F2-BC18-EC02CA7D20DB}"/>
              </a:ext>
            </a:extLst>
          </p:cNvPr>
          <p:cNvSpPr txBox="1"/>
          <p:nvPr/>
        </p:nvSpPr>
        <p:spPr>
          <a:xfrm>
            <a:off x="967410" y="2059737"/>
            <a:ext cx="6904381"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Valentine Family Insurance will donate $1.00 to Art Paws Inc. for each qualified insurance quote given for Art Paws attendees.  Click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HERE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for your quote.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*Qualified quotes include all of the following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Full legal name and Date of Birth for any household drivers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Address including city, state and zip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Phone Number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Email Address</a:t>
            </a:r>
          </a:p>
        </p:txBody>
      </p:sp>
      <p:sp>
        <p:nvSpPr>
          <p:cNvPr id="3" name="TextBox 2">
            <a:extLst>
              <a:ext uri="{FF2B5EF4-FFF2-40B4-BE49-F238E27FC236}">
                <a16:creationId xmlns:a16="http://schemas.microsoft.com/office/drawing/2014/main" id="{E70E28B5-DBD7-4581-A92D-DDDD14772C8A}"/>
              </a:ext>
            </a:extLst>
          </p:cNvPr>
          <p:cNvSpPr txBox="1"/>
          <p:nvPr/>
        </p:nvSpPr>
        <p:spPr>
          <a:xfrm>
            <a:off x="8203094" y="5015547"/>
            <a:ext cx="360459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4792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Caughlin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Parkway Suite 204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Reno, Nevada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(775) 348-6393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kvalentine@farmersagent.com</a:t>
            </a:r>
          </a:p>
        </p:txBody>
      </p:sp>
    </p:spTree>
    <p:extLst>
      <p:ext uri="{BB962C8B-B14F-4D97-AF65-F5344CB8AC3E}">
        <p14:creationId xmlns:p14="http://schemas.microsoft.com/office/powerpoint/2010/main" val="3496464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7F1E4C4D-B538-4973-B225-881FC3244CE5}"/>
              </a:ext>
            </a:extLst>
          </p:cNvPr>
          <p:cNvGraphicFramePr>
            <a:graphicFrameLocks noChangeAspect="1"/>
          </p:cNvGraphicFramePr>
          <p:nvPr/>
        </p:nvGraphicFramePr>
        <p:xfrm>
          <a:off x="278227" y="255846"/>
          <a:ext cx="7811597" cy="7496676"/>
        </p:xfrm>
        <a:graphic>
          <a:graphicData uri="http://schemas.openxmlformats.org/presentationml/2006/ole">
            <mc:AlternateContent xmlns:mc="http://schemas.openxmlformats.org/markup-compatibility/2006">
              <mc:Choice xmlns:v="urn:schemas-microsoft-com:vml" Requires="v">
                <p:oleObj spid="_x0000_s1029" name="Acrobat Document" r:id="rId3" imgW="5829298" imgH="7543753" progId="AcroExch.Document.DC">
                  <p:embed/>
                </p:oleObj>
              </mc:Choice>
              <mc:Fallback>
                <p:oleObj name="Acrobat Document" r:id="rId3" imgW="5829298" imgH="7543753" progId="AcroExch.Document.DC">
                  <p:embed/>
                  <p:pic>
                    <p:nvPicPr>
                      <p:cNvPr id="5" name="Object 4">
                        <a:extLst>
                          <a:ext uri="{FF2B5EF4-FFF2-40B4-BE49-F238E27FC236}">
                            <a16:creationId xmlns:a16="http://schemas.microsoft.com/office/drawing/2014/main" id="{7F1E4C4D-B538-4973-B225-881FC3244CE5}"/>
                          </a:ext>
                        </a:extLst>
                      </p:cNvPr>
                      <p:cNvPicPr/>
                      <p:nvPr/>
                    </p:nvPicPr>
                    <p:blipFill>
                      <a:blip r:embed="rId4"/>
                      <a:stretch>
                        <a:fillRect/>
                      </a:stretch>
                    </p:blipFill>
                    <p:spPr>
                      <a:xfrm>
                        <a:off x="278227" y="255846"/>
                        <a:ext cx="7811597" cy="7496676"/>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11E69F62-F0D1-4314-99A3-562FD0DC02F9}"/>
              </a:ext>
            </a:extLst>
          </p:cNvPr>
          <p:cNvPicPr>
            <a:picLocks noChangeAspect="1"/>
          </p:cNvPicPr>
          <p:nvPr/>
        </p:nvPicPr>
        <p:blipFill>
          <a:blip r:embed="rId5"/>
          <a:stretch>
            <a:fillRect/>
          </a:stretch>
        </p:blipFill>
        <p:spPr>
          <a:xfrm>
            <a:off x="8709750" y="255846"/>
            <a:ext cx="2511770" cy="3621338"/>
          </a:xfrm>
          <a:prstGeom prst="rect">
            <a:avLst/>
          </a:prstGeom>
        </p:spPr>
      </p:pic>
    </p:spTree>
    <p:extLst>
      <p:ext uri="{BB962C8B-B14F-4D97-AF65-F5344CB8AC3E}">
        <p14:creationId xmlns:p14="http://schemas.microsoft.com/office/powerpoint/2010/main" val="3245069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BE20-2635-423A-B2E2-B0F1C4EBE417}"/>
              </a:ext>
            </a:extLst>
          </p:cNvPr>
          <p:cNvSpPr>
            <a:spLocks noGrp="1"/>
          </p:cNvSpPr>
          <p:nvPr>
            <p:ph type="title"/>
          </p:nvPr>
        </p:nvSpPr>
        <p:spPr>
          <a:xfrm>
            <a:off x="838200" y="365125"/>
            <a:ext cx="10515600" cy="1337575"/>
          </a:xfrm>
        </p:spPr>
        <p:txBody>
          <a:bodyPr/>
          <a:lstStyle/>
          <a:p>
            <a:pPr algn="ctr"/>
            <a:r>
              <a:rPr lang="en-US" dirty="0">
                <a:solidFill>
                  <a:schemeClr val="accent6">
                    <a:lumMod val="50000"/>
                  </a:schemeClr>
                </a:solidFill>
                <a:latin typeface="Elephant" panose="02020904090505020303" pitchFamily="18" charset="0"/>
              </a:rPr>
              <a:t>Aaron </a:t>
            </a:r>
            <a:r>
              <a:rPr lang="en-US" dirty="0" err="1">
                <a:solidFill>
                  <a:schemeClr val="accent6">
                    <a:lumMod val="50000"/>
                  </a:schemeClr>
                </a:solidFill>
                <a:latin typeface="Elephant" panose="02020904090505020303" pitchFamily="18" charset="0"/>
              </a:rPr>
              <a:t>Bushur</a:t>
            </a:r>
            <a:r>
              <a:rPr lang="en-US" dirty="0">
                <a:solidFill>
                  <a:schemeClr val="accent6">
                    <a:lumMod val="50000"/>
                  </a:schemeClr>
                </a:solidFill>
                <a:latin typeface="Elephant" panose="02020904090505020303" pitchFamily="18" charset="0"/>
              </a:rPr>
              <a:t> </a:t>
            </a:r>
            <a:br>
              <a:rPr lang="en-US" dirty="0">
                <a:solidFill>
                  <a:schemeClr val="accent6">
                    <a:lumMod val="50000"/>
                  </a:schemeClr>
                </a:solidFill>
                <a:latin typeface="Elephant" panose="02020904090505020303" pitchFamily="18" charset="0"/>
              </a:rPr>
            </a:br>
            <a:r>
              <a:rPr lang="en-US" dirty="0">
                <a:solidFill>
                  <a:schemeClr val="accent6">
                    <a:lumMod val="50000"/>
                  </a:schemeClr>
                </a:solidFill>
                <a:latin typeface="Elephant" panose="02020904090505020303" pitchFamily="18" charset="0"/>
              </a:rPr>
              <a:t>for Family Court Judge</a:t>
            </a:r>
          </a:p>
        </p:txBody>
      </p:sp>
      <p:pic>
        <p:nvPicPr>
          <p:cNvPr id="5" name="Content Placeholder 4">
            <a:extLst>
              <a:ext uri="{FF2B5EF4-FFF2-40B4-BE49-F238E27FC236}">
                <a16:creationId xmlns:a16="http://schemas.microsoft.com/office/drawing/2014/main" id="{7C4CE05F-36DC-4F63-9457-7302C3747F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38200" y="2092876"/>
            <a:ext cx="5640797" cy="1719453"/>
          </a:xfrm>
        </p:spPr>
      </p:pic>
    </p:spTree>
    <p:extLst>
      <p:ext uri="{BB962C8B-B14F-4D97-AF65-F5344CB8AC3E}">
        <p14:creationId xmlns:p14="http://schemas.microsoft.com/office/powerpoint/2010/main" val="787442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E13B-6C5E-4DBB-A7D1-BB01179876E8}"/>
              </a:ext>
            </a:extLst>
          </p:cNvPr>
          <p:cNvSpPr>
            <a:spLocks noGrp="1"/>
          </p:cNvSpPr>
          <p:nvPr>
            <p:ph type="title"/>
          </p:nvPr>
        </p:nvSpPr>
        <p:spPr/>
        <p:txBody>
          <a:bodyPr>
            <a:normAutofit/>
          </a:bodyPr>
          <a:lstStyle/>
          <a:p>
            <a:r>
              <a:rPr lang="en-US" sz="7200" dirty="0">
                <a:solidFill>
                  <a:srgbClr val="7030A0"/>
                </a:solidFill>
                <a:latin typeface="Harlow Solid Italic" panose="04030604020F02020D02" pitchFamily="82" charset="0"/>
              </a:rPr>
              <a:t>Art Paws 2020 Benefits:</a:t>
            </a:r>
          </a:p>
        </p:txBody>
      </p:sp>
      <p:pic>
        <p:nvPicPr>
          <p:cNvPr id="5" name="Content Placeholder 4">
            <a:extLst>
              <a:ext uri="{FF2B5EF4-FFF2-40B4-BE49-F238E27FC236}">
                <a16:creationId xmlns:a16="http://schemas.microsoft.com/office/drawing/2014/main" id="{0D50EDED-4E83-47C6-8B2F-0207BCDB0A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97357" y="3429000"/>
            <a:ext cx="4179970" cy="2819206"/>
          </a:xfrm>
        </p:spPr>
      </p:pic>
      <p:pic>
        <p:nvPicPr>
          <p:cNvPr id="7" name="Picture 6">
            <a:extLst>
              <a:ext uri="{FF2B5EF4-FFF2-40B4-BE49-F238E27FC236}">
                <a16:creationId xmlns:a16="http://schemas.microsoft.com/office/drawing/2014/main" id="{B3A5A52C-66ED-4046-801B-C3FF24189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045" y="1580321"/>
            <a:ext cx="3697357" cy="3697357"/>
          </a:xfrm>
          <a:prstGeom prst="rect">
            <a:avLst/>
          </a:prstGeom>
        </p:spPr>
      </p:pic>
      <p:pic>
        <p:nvPicPr>
          <p:cNvPr id="9" name="Picture 8">
            <a:extLst>
              <a:ext uri="{FF2B5EF4-FFF2-40B4-BE49-F238E27FC236}">
                <a16:creationId xmlns:a16="http://schemas.microsoft.com/office/drawing/2014/main" id="{C3C6F278-982E-4283-A449-5C4B9F9A9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833" y="2438757"/>
            <a:ext cx="2674839" cy="4034183"/>
          </a:xfrm>
          <a:prstGeom prst="rect">
            <a:avLst/>
          </a:prstGeom>
        </p:spPr>
      </p:pic>
    </p:spTree>
    <p:extLst>
      <p:ext uri="{BB962C8B-B14F-4D97-AF65-F5344CB8AC3E}">
        <p14:creationId xmlns:p14="http://schemas.microsoft.com/office/powerpoint/2010/main" val="2932447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BE20-2635-423A-B2E2-B0F1C4EBE417}"/>
              </a:ext>
            </a:extLst>
          </p:cNvPr>
          <p:cNvSpPr>
            <a:spLocks noGrp="1"/>
          </p:cNvSpPr>
          <p:nvPr>
            <p:ph type="title"/>
          </p:nvPr>
        </p:nvSpPr>
        <p:spPr/>
        <p:txBody>
          <a:bodyPr/>
          <a:lstStyle/>
          <a:p>
            <a:r>
              <a:rPr lang="en-US" dirty="0">
                <a:latin typeface="Elephant" panose="02020904090505020303" pitchFamily="18" charset="0"/>
                <a:hlinkClick r:id="rId2">
                  <a:extLst>
                    <a:ext uri="{A12FA001-AC4F-418D-AE19-62706E023703}">
                      <ahyp:hlinkClr xmlns:ahyp="http://schemas.microsoft.com/office/drawing/2018/hyperlinkcolor" val="tx"/>
                    </a:ext>
                  </a:extLst>
                </a:hlinkClick>
              </a:rPr>
              <a:t>Sit Means Sit</a:t>
            </a:r>
            <a:endParaRPr lang="en-US" dirty="0">
              <a:latin typeface="Elephant" panose="02020904090505020303" pitchFamily="18" charset="0"/>
            </a:endParaRPr>
          </a:p>
        </p:txBody>
      </p:sp>
      <p:pic>
        <p:nvPicPr>
          <p:cNvPr id="5" name="Content Placeholder 4">
            <a:hlinkClick r:id="rId2"/>
            <a:extLst>
              <a:ext uri="{FF2B5EF4-FFF2-40B4-BE49-F238E27FC236}">
                <a16:creationId xmlns:a16="http://schemas.microsoft.com/office/drawing/2014/main" id="{7C4CE05F-36DC-4F63-9457-7302C3747F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838200" y="1324259"/>
            <a:ext cx="5640797" cy="1436806"/>
          </a:xfrm>
        </p:spPr>
      </p:pic>
      <p:pic>
        <p:nvPicPr>
          <p:cNvPr id="7" name="Picture 6">
            <a:extLst>
              <a:ext uri="{FF2B5EF4-FFF2-40B4-BE49-F238E27FC236}">
                <a16:creationId xmlns:a16="http://schemas.microsoft.com/office/drawing/2014/main" id="{19A36B86-91B4-4B5B-8920-8B1F8BCE97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90881" y="325369"/>
            <a:ext cx="4220128" cy="4220128"/>
          </a:xfrm>
          <a:prstGeom prst="rect">
            <a:avLst/>
          </a:prstGeom>
        </p:spPr>
      </p:pic>
      <p:sp>
        <p:nvSpPr>
          <p:cNvPr id="9" name="TextBox 8">
            <a:extLst>
              <a:ext uri="{FF2B5EF4-FFF2-40B4-BE49-F238E27FC236}">
                <a16:creationId xmlns:a16="http://schemas.microsoft.com/office/drawing/2014/main" id="{89385C6A-938D-412A-A5E1-447D2EF1D10E}"/>
              </a:ext>
            </a:extLst>
          </p:cNvPr>
          <p:cNvSpPr txBox="1"/>
          <p:nvPr/>
        </p:nvSpPr>
        <p:spPr>
          <a:xfrm>
            <a:off x="437322" y="2831591"/>
            <a:ext cx="7301948" cy="3970318"/>
          </a:xfrm>
          <a:prstGeom prst="rect">
            <a:avLst/>
          </a:prstGeom>
          <a:noFill/>
        </p:spPr>
        <p:txBody>
          <a:bodyPr wrap="square" rtlCol="0">
            <a:spAutoFit/>
          </a:bodyPr>
          <a:lstStyle/>
          <a:p>
            <a:r>
              <a:rPr lang="en-US" dirty="0"/>
              <a:t>Life with your pup should be a walk in the park, not a struggle to stay on the path. After all, a happy dog owner has a trained dog -- and a happy dog is trained! That's why SIT MEANS SIT dog training offers a unique approach that focuses on communication through attention. We'll customize a program with sessions designed to stimulate your dog's mind, body, and spirit. All this means faster results, a better-behaved dog, and more enjoyable time with your canine family member.</a:t>
            </a:r>
          </a:p>
          <a:p>
            <a:endParaRPr lang="en-US" dirty="0"/>
          </a:p>
          <a:p>
            <a:r>
              <a:rPr lang="en-US" dirty="0"/>
              <a:t>11:05am -  Session 1 Ask the Trainer: Q and A </a:t>
            </a:r>
          </a:p>
          <a:p>
            <a:endParaRPr lang="en-US" dirty="0"/>
          </a:p>
          <a:p>
            <a:r>
              <a:rPr lang="en-US" dirty="0"/>
              <a:t>12:20pm - Session 2 Walk the Dog: Teaching dogs leash skills </a:t>
            </a:r>
          </a:p>
          <a:p>
            <a:endParaRPr lang="en-US" dirty="0"/>
          </a:p>
          <a:p>
            <a:r>
              <a:rPr lang="en-US" dirty="0"/>
              <a:t> 1:10pm  - Session 3 Live Training Demonstrations </a:t>
            </a:r>
          </a:p>
          <a:p>
            <a:endParaRPr lang="en-US" dirty="0"/>
          </a:p>
        </p:txBody>
      </p:sp>
      <p:sp>
        <p:nvSpPr>
          <p:cNvPr id="11" name="TextBox 10">
            <a:extLst>
              <a:ext uri="{FF2B5EF4-FFF2-40B4-BE49-F238E27FC236}">
                <a16:creationId xmlns:a16="http://schemas.microsoft.com/office/drawing/2014/main" id="{3CF62656-7700-40F2-BC18-EC02CA7D20DB}"/>
              </a:ext>
            </a:extLst>
          </p:cNvPr>
          <p:cNvSpPr txBox="1"/>
          <p:nvPr/>
        </p:nvSpPr>
        <p:spPr>
          <a:xfrm rot="1500647">
            <a:off x="6851374" y="5482222"/>
            <a:ext cx="3352800" cy="923330"/>
          </a:xfrm>
          <a:prstGeom prst="rect">
            <a:avLst/>
          </a:prstGeom>
          <a:noFill/>
        </p:spPr>
        <p:txBody>
          <a:bodyPr wrap="square" rtlCol="0">
            <a:spAutoFit/>
          </a:bodyPr>
          <a:lstStyle/>
          <a:p>
            <a:r>
              <a:rPr lang="en-US" dirty="0"/>
              <a:t>Demo times are approximate.  Variable due to attendee participation!  </a:t>
            </a:r>
          </a:p>
        </p:txBody>
      </p:sp>
    </p:spTree>
    <p:extLst>
      <p:ext uri="{BB962C8B-B14F-4D97-AF65-F5344CB8AC3E}">
        <p14:creationId xmlns:p14="http://schemas.microsoft.com/office/powerpoint/2010/main" val="1260543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BE20-2635-423A-B2E2-B0F1C4EBE417}"/>
              </a:ext>
            </a:extLst>
          </p:cNvPr>
          <p:cNvSpPr>
            <a:spLocks noGrp="1"/>
          </p:cNvSpPr>
          <p:nvPr>
            <p:ph type="title"/>
          </p:nvPr>
        </p:nvSpPr>
        <p:spPr/>
        <p:txBody>
          <a:bodyPr/>
          <a:lstStyle/>
          <a:p>
            <a:r>
              <a:rPr lang="en-US" dirty="0">
                <a:latin typeface="Elephant" panose="02020904090505020303" pitchFamily="18" charset="0"/>
                <a:hlinkClick r:id="rId2">
                  <a:extLst>
                    <a:ext uri="{A12FA001-AC4F-418D-AE19-62706E023703}">
                      <ahyp:hlinkClr xmlns:ahyp="http://schemas.microsoft.com/office/drawing/2018/hyperlinkcolor" val="tx"/>
                    </a:ext>
                  </a:extLst>
                </a:hlinkClick>
              </a:rPr>
              <a:t>Sit Means Sit</a:t>
            </a:r>
            <a:endParaRPr lang="en-US" dirty="0">
              <a:latin typeface="Elephant" panose="02020904090505020303" pitchFamily="18" charset="0"/>
            </a:endParaRPr>
          </a:p>
        </p:txBody>
      </p:sp>
      <p:pic>
        <p:nvPicPr>
          <p:cNvPr id="5" name="Content Placeholder 4">
            <a:hlinkClick r:id="rId2"/>
            <a:extLst>
              <a:ext uri="{FF2B5EF4-FFF2-40B4-BE49-F238E27FC236}">
                <a16:creationId xmlns:a16="http://schemas.microsoft.com/office/drawing/2014/main" id="{7C4CE05F-36DC-4F63-9457-7302C3747F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838200" y="1457989"/>
            <a:ext cx="5640797" cy="1436806"/>
          </a:xfrm>
        </p:spPr>
      </p:pic>
      <p:pic>
        <p:nvPicPr>
          <p:cNvPr id="7" name="Picture 6">
            <a:extLst>
              <a:ext uri="{FF2B5EF4-FFF2-40B4-BE49-F238E27FC236}">
                <a16:creationId xmlns:a16="http://schemas.microsoft.com/office/drawing/2014/main" id="{19A36B86-91B4-4B5B-8920-8B1F8BCE97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23276" y="583238"/>
            <a:ext cx="3085968" cy="4220128"/>
          </a:xfrm>
          <a:prstGeom prst="rect">
            <a:avLst/>
          </a:prstGeom>
        </p:spPr>
      </p:pic>
      <p:pic>
        <p:nvPicPr>
          <p:cNvPr id="12" name="Picture 11">
            <a:extLst>
              <a:ext uri="{FF2B5EF4-FFF2-40B4-BE49-F238E27FC236}">
                <a16:creationId xmlns:a16="http://schemas.microsoft.com/office/drawing/2014/main" id="{4FDC2B8D-0648-4777-AF4E-3C4D31793A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982" y="3079950"/>
            <a:ext cx="2817830" cy="3757106"/>
          </a:xfrm>
          <a:prstGeom prst="rect">
            <a:avLst/>
          </a:prstGeom>
        </p:spPr>
      </p:pic>
      <p:pic>
        <p:nvPicPr>
          <p:cNvPr id="14" name="Picture 13">
            <a:extLst>
              <a:ext uri="{FF2B5EF4-FFF2-40B4-BE49-F238E27FC236}">
                <a16:creationId xmlns:a16="http://schemas.microsoft.com/office/drawing/2014/main" id="{1BA8F737-983F-4AB6-8937-8C5858E69F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0929" y="3695916"/>
            <a:ext cx="4202004" cy="2796959"/>
          </a:xfrm>
          <a:prstGeom prst="rect">
            <a:avLst/>
          </a:prstGeom>
        </p:spPr>
      </p:pic>
    </p:spTree>
    <p:extLst>
      <p:ext uri="{BB962C8B-B14F-4D97-AF65-F5344CB8AC3E}">
        <p14:creationId xmlns:p14="http://schemas.microsoft.com/office/powerpoint/2010/main" val="286694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BE20-2635-423A-B2E2-B0F1C4EBE417}"/>
              </a:ext>
            </a:extLst>
          </p:cNvPr>
          <p:cNvSpPr>
            <a:spLocks noGrp="1"/>
          </p:cNvSpPr>
          <p:nvPr>
            <p:ph type="title"/>
          </p:nvPr>
        </p:nvSpPr>
        <p:spPr/>
        <p:txBody>
          <a:bodyPr/>
          <a:lstStyle/>
          <a:p>
            <a:r>
              <a:rPr lang="en-US" dirty="0">
                <a:solidFill>
                  <a:schemeClr val="accent6">
                    <a:lumMod val="75000"/>
                  </a:schemeClr>
                </a:solidFill>
                <a:latin typeface="Elephant" panose="02020904090505020303" pitchFamily="18" charset="0"/>
                <a:hlinkClick r:id="rId2">
                  <a:extLst>
                    <a:ext uri="{A12FA001-AC4F-418D-AE19-62706E023703}">
                      <ahyp:hlinkClr xmlns:ahyp="http://schemas.microsoft.com/office/drawing/2018/hyperlinkcolor" val="tx"/>
                    </a:ext>
                  </a:extLst>
                </a:hlinkClick>
              </a:rPr>
              <a:t>Healthy Tails</a:t>
            </a:r>
            <a:endParaRPr lang="en-US" dirty="0">
              <a:solidFill>
                <a:schemeClr val="accent6">
                  <a:lumMod val="75000"/>
                </a:schemeClr>
              </a:solidFill>
              <a:latin typeface="Elephant" panose="02020904090505020303" pitchFamily="18" charset="0"/>
            </a:endParaRPr>
          </a:p>
        </p:txBody>
      </p:sp>
      <p:pic>
        <p:nvPicPr>
          <p:cNvPr id="5" name="Content Placeholder 4">
            <a:extLst>
              <a:ext uri="{FF2B5EF4-FFF2-40B4-BE49-F238E27FC236}">
                <a16:creationId xmlns:a16="http://schemas.microsoft.com/office/drawing/2014/main" id="{7C4CE05F-36DC-4F63-9457-7302C3747F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838200" y="2208914"/>
            <a:ext cx="5640797" cy="1566888"/>
          </a:xfrm>
        </p:spPr>
      </p:pic>
      <p:sp>
        <p:nvSpPr>
          <p:cNvPr id="9" name="TextBox 8">
            <a:extLst>
              <a:ext uri="{FF2B5EF4-FFF2-40B4-BE49-F238E27FC236}">
                <a16:creationId xmlns:a16="http://schemas.microsoft.com/office/drawing/2014/main" id="{89385C6A-938D-412A-A5E1-447D2EF1D10E}"/>
              </a:ext>
            </a:extLst>
          </p:cNvPr>
          <p:cNvSpPr txBox="1"/>
          <p:nvPr/>
        </p:nvSpPr>
        <p:spPr>
          <a:xfrm>
            <a:off x="838200" y="4294028"/>
            <a:ext cx="59866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Our Philosophy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We're here to help you and your pets!</a:t>
            </a:r>
          </a:p>
        </p:txBody>
      </p:sp>
      <p:sp>
        <p:nvSpPr>
          <p:cNvPr id="11" name="TextBox 10">
            <a:extLst>
              <a:ext uri="{FF2B5EF4-FFF2-40B4-BE49-F238E27FC236}">
                <a16:creationId xmlns:a16="http://schemas.microsoft.com/office/drawing/2014/main" id="{3CF62656-7700-40F2-BC18-EC02CA7D20DB}"/>
              </a:ext>
            </a:extLst>
          </p:cNvPr>
          <p:cNvSpPr txBox="1"/>
          <p:nvPr/>
        </p:nvSpPr>
        <p:spPr>
          <a:xfrm>
            <a:off x="8401878" y="5079668"/>
            <a:ext cx="335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talk to our pet specialist call;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(775) 787-3647 or (775) 851-2287</a:t>
            </a:r>
          </a:p>
        </p:txBody>
      </p:sp>
      <p:sp>
        <p:nvSpPr>
          <p:cNvPr id="3" name="TextBox 2">
            <a:extLst>
              <a:ext uri="{FF2B5EF4-FFF2-40B4-BE49-F238E27FC236}">
                <a16:creationId xmlns:a16="http://schemas.microsoft.com/office/drawing/2014/main" id="{D22B8C56-B12D-4428-9EB9-0657A20E3301}"/>
              </a:ext>
            </a:extLst>
          </p:cNvPr>
          <p:cNvSpPr txBox="1"/>
          <p:nvPr/>
        </p:nvSpPr>
        <p:spPr>
          <a:xfrm>
            <a:off x="7752522" y="1590260"/>
            <a:ext cx="4002156"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Mayberry Landing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(775) 787-3647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3892 Mayberry Dr #B, Reno, NV 89519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South Creek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(775) 851-2287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55 Foothill Rd #3, Reno, NV 89511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833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BE20-2635-423A-B2E2-B0F1C4EBE417}"/>
              </a:ext>
            </a:extLst>
          </p:cNvPr>
          <p:cNvSpPr>
            <a:spLocks noGrp="1"/>
          </p:cNvSpPr>
          <p:nvPr>
            <p:ph type="title"/>
          </p:nvPr>
        </p:nvSpPr>
        <p:spPr/>
        <p:txBody>
          <a:bodyPr/>
          <a:lstStyle/>
          <a:p>
            <a:r>
              <a:rPr lang="en-US" dirty="0">
                <a:solidFill>
                  <a:schemeClr val="accent6">
                    <a:lumMod val="50000"/>
                  </a:schemeClr>
                </a:solidFill>
                <a:latin typeface="Elephant" panose="02020904090505020303" pitchFamily="18" charset="0"/>
                <a:hlinkClick r:id="rId2">
                  <a:extLst>
                    <a:ext uri="{A12FA001-AC4F-418D-AE19-62706E023703}">
                      <ahyp:hlinkClr xmlns:ahyp="http://schemas.microsoft.com/office/drawing/2018/hyperlinkcolor" val="tx"/>
                    </a:ext>
                  </a:extLst>
                </a:hlinkClick>
              </a:rPr>
              <a:t>Hearts Companion</a:t>
            </a:r>
            <a:endParaRPr lang="en-US" dirty="0">
              <a:solidFill>
                <a:schemeClr val="accent6">
                  <a:lumMod val="50000"/>
                </a:schemeClr>
              </a:solidFill>
              <a:latin typeface="Elephant" panose="02020904090505020303" pitchFamily="18" charset="0"/>
            </a:endParaRPr>
          </a:p>
        </p:txBody>
      </p:sp>
      <p:pic>
        <p:nvPicPr>
          <p:cNvPr id="5" name="Content Placeholder 4">
            <a:extLst>
              <a:ext uri="{FF2B5EF4-FFF2-40B4-BE49-F238E27FC236}">
                <a16:creationId xmlns:a16="http://schemas.microsoft.com/office/drawing/2014/main" id="{7C4CE05F-36DC-4F63-9457-7302C3747F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8382569" y="287387"/>
            <a:ext cx="3174267" cy="3312280"/>
          </a:xfrm>
        </p:spPr>
      </p:pic>
      <p:pic>
        <p:nvPicPr>
          <p:cNvPr id="7" name="Picture 6">
            <a:extLst>
              <a:ext uri="{FF2B5EF4-FFF2-40B4-BE49-F238E27FC236}">
                <a16:creationId xmlns:a16="http://schemas.microsoft.com/office/drawing/2014/main" id="{19A36B86-91B4-4B5B-8920-8B1F8BCE97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52207" y="4013952"/>
            <a:ext cx="3834993" cy="2556661"/>
          </a:xfrm>
          <a:prstGeom prst="rect">
            <a:avLst/>
          </a:prstGeom>
        </p:spPr>
      </p:pic>
      <p:sp>
        <p:nvSpPr>
          <p:cNvPr id="11" name="TextBox 10">
            <a:extLst>
              <a:ext uri="{FF2B5EF4-FFF2-40B4-BE49-F238E27FC236}">
                <a16:creationId xmlns:a16="http://schemas.microsoft.com/office/drawing/2014/main" id="{3CF62656-7700-40F2-BC18-EC02CA7D20DB}"/>
              </a:ext>
            </a:extLst>
          </p:cNvPr>
          <p:cNvSpPr txBox="1"/>
          <p:nvPr/>
        </p:nvSpPr>
        <p:spPr>
          <a:xfrm>
            <a:off x="437323" y="1464117"/>
            <a:ext cx="7742210"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Heart's Companion is more than just a Pet Memorial Center. We believe in being involved in the life of your pet before our services are needed. We care deeply for our own pets and feel they deserve an incredible life full of fun things to do and lots of love.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 are honored to be a part of the local community and to share in celebrating the specific benefits that pet ownership can bring. As our way of giving back to the Reno area, we sponsor non-profit pet events, participate in adoption drives, are members of the historic downtown merchants group, work with local pet stores to promote local community events, and provide free cremation services to local service animals to honor them for their life of service to the community as our way of saying, “Thank you, and a job well done.”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Our facility is a fully renovated home, located in historic downtown Reno, where the tranquility of the Truckee River can bring peace to a troubled mind and heart. All of our services are performed on our premises with state of the art, modern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Our purpose is to provide your special animal with gentle, reverent aftercare, and support you through the difficult process of losing your heart's companion.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119 Bell 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Reno, Nevada		</a:t>
            </a:r>
          </a:p>
        </p:txBody>
      </p:sp>
    </p:spTree>
    <p:extLst>
      <p:ext uri="{BB962C8B-B14F-4D97-AF65-F5344CB8AC3E}">
        <p14:creationId xmlns:p14="http://schemas.microsoft.com/office/powerpoint/2010/main" val="1090522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BE20-2635-423A-B2E2-B0F1C4EBE417}"/>
              </a:ext>
            </a:extLst>
          </p:cNvPr>
          <p:cNvSpPr>
            <a:spLocks noGrp="1"/>
          </p:cNvSpPr>
          <p:nvPr>
            <p:ph type="title"/>
          </p:nvPr>
        </p:nvSpPr>
        <p:spPr/>
        <p:txBody>
          <a:bodyPr/>
          <a:lstStyle/>
          <a:p>
            <a:r>
              <a:rPr lang="en-US" dirty="0">
                <a:solidFill>
                  <a:schemeClr val="accent5">
                    <a:lumMod val="75000"/>
                  </a:schemeClr>
                </a:solidFill>
                <a:latin typeface="Elephant" panose="02020904090505020303" pitchFamily="18" charset="0"/>
                <a:hlinkClick r:id="rId2">
                  <a:extLst>
                    <a:ext uri="{A12FA001-AC4F-418D-AE19-62706E023703}">
                      <ahyp:hlinkClr xmlns:ahyp="http://schemas.microsoft.com/office/drawing/2018/hyperlinkcolor" val="tx"/>
                    </a:ext>
                  </a:extLst>
                </a:hlinkClick>
              </a:rPr>
              <a:t>Reno Lithia Subaru</a:t>
            </a:r>
            <a:endParaRPr lang="en-US" dirty="0">
              <a:solidFill>
                <a:schemeClr val="accent5">
                  <a:lumMod val="75000"/>
                </a:schemeClr>
              </a:solidFill>
              <a:latin typeface="Elephant" panose="02020904090505020303" pitchFamily="18" charset="0"/>
            </a:endParaRPr>
          </a:p>
        </p:txBody>
      </p:sp>
      <p:pic>
        <p:nvPicPr>
          <p:cNvPr id="5" name="Content Placeholder 4">
            <a:extLst>
              <a:ext uri="{FF2B5EF4-FFF2-40B4-BE49-F238E27FC236}">
                <a16:creationId xmlns:a16="http://schemas.microsoft.com/office/drawing/2014/main" id="{7C4CE05F-36DC-4F63-9457-7302C3747F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557856" y="1989247"/>
            <a:ext cx="4671829" cy="2043925"/>
          </a:xfrm>
        </p:spPr>
      </p:pic>
      <p:sp>
        <p:nvSpPr>
          <p:cNvPr id="9" name="TextBox 8">
            <a:extLst>
              <a:ext uri="{FF2B5EF4-FFF2-40B4-BE49-F238E27FC236}">
                <a16:creationId xmlns:a16="http://schemas.microsoft.com/office/drawing/2014/main" id="{89385C6A-938D-412A-A5E1-447D2EF1D10E}"/>
              </a:ext>
            </a:extLst>
          </p:cNvPr>
          <p:cNvSpPr txBox="1"/>
          <p:nvPr/>
        </p:nvSpPr>
        <p:spPr>
          <a:xfrm>
            <a:off x="707488" y="3907552"/>
            <a:ext cx="5986670" cy="369332"/>
          </a:xfrm>
          <a:prstGeom prst="rect">
            <a:avLst/>
          </a:prstGeom>
          <a:noFill/>
        </p:spPr>
        <p:txBody>
          <a:bodyPr wrap="square" rtlCol="0">
            <a:spAutoFit/>
          </a:bodyPr>
          <a:lstStyle/>
          <a:p>
            <a:endParaRPr lang="en-US" dirty="0"/>
          </a:p>
        </p:txBody>
      </p:sp>
      <p:sp>
        <p:nvSpPr>
          <p:cNvPr id="11" name="TextBox 10">
            <a:hlinkClick r:id="rId2"/>
            <a:extLst>
              <a:ext uri="{FF2B5EF4-FFF2-40B4-BE49-F238E27FC236}">
                <a16:creationId xmlns:a16="http://schemas.microsoft.com/office/drawing/2014/main" id="{3CF62656-7700-40F2-BC18-EC02CA7D20DB}"/>
              </a:ext>
            </a:extLst>
          </p:cNvPr>
          <p:cNvSpPr txBox="1"/>
          <p:nvPr/>
        </p:nvSpPr>
        <p:spPr>
          <a:xfrm>
            <a:off x="8262669" y="4276884"/>
            <a:ext cx="3352800" cy="923330"/>
          </a:xfrm>
          <a:prstGeom prst="rect">
            <a:avLst/>
          </a:prstGeom>
          <a:noFill/>
        </p:spPr>
        <p:txBody>
          <a:bodyPr wrap="square" rtlCol="0">
            <a:spAutoFit/>
          </a:bodyPr>
          <a:lstStyle/>
          <a:p>
            <a:r>
              <a:rPr lang="en-US" dirty="0"/>
              <a:t>Lithia Reno Subaru </a:t>
            </a:r>
          </a:p>
          <a:p>
            <a:r>
              <a:rPr lang="en-US" dirty="0"/>
              <a:t>2270 </a:t>
            </a:r>
            <a:r>
              <a:rPr lang="en-US" dirty="0" err="1"/>
              <a:t>Kietzke</a:t>
            </a:r>
            <a:r>
              <a:rPr lang="en-US" dirty="0"/>
              <a:t> Ln</a:t>
            </a:r>
          </a:p>
          <a:p>
            <a:r>
              <a:rPr lang="en-US" dirty="0"/>
              <a:t>Reno, NV 89502</a:t>
            </a:r>
          </a:p>
        </p:txBody>
      </p:sp>
      <p:pic>
        <p:nvPicPr>
          <p:cNvPr id="4" name="Picture 3">
            <a:extLst>
              <a:ext uri="{FF2B5EF4-FFF2-40B4-BE49-F238E27FC236}">
                <a16:creationId xmlns:a16="http://schemas.microsoft.com/office/drawing/2014/main" id="{DDF00D5B-BC32-4375-92E5-A95B65914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328" y="104144"/>
            <a:ext cx="1310715" cy="1720314"/>
          </a:xfrm>
          <a:prstGeom prst="rect">
            <a:avLst/>
          </a:prstGeom>
        </p:spPr>
      </p:pic>
      <p:pic>
        <p:nvPicPr>
          <p:cNvPr id="7" name="Picture 6">
            <a:extLst>
              <a:ext uri="{FF2B5EF4-FFF2-40B4-BE49-F238E27FC236}">
                <a16:creationId xmlns:a16="http://schemas.microsoft.com/office/drawing/2014/main" id="{C3839876-E3D7-4F8B-8728-1E271B501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3" y="4410654"/>
            <a:ext cx="7737894" cy="2364356"/>
          </a:xfrm>
          <a:prstGeom prst="rect">
            <a:avLst/>
          </a:prstGeom>
        </p:spPr>
      </p:pic>
      <p:pic>
        <p:nvPicPr>
          <p:cNvPr id="10" name="Picture 9">
            <a:extLst>
              <a:ext uri="{FF2B5EF4-FFF2-40B4-BE49-F238E27FC236}">
                <a16:creationId xmlns:a16="http://schemas.microsoft.com/office/drawing/2014/main" id="{F64122A1-1F9C-400C-9E48-5B35418EBE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9688" y="5200941"/>
            <a:ext cx="2424433" cy="1303133"/>
          </a:xfrm>
          <a:prstGeom prst="rect">
            <a:avLst/>
          </a:prstGeom>
        </p:spPr>
      </p:pic>
      <p:pic>
        <p:nvPicPr>
          <p:cNvPr id="13" name="Picture 12">
            <a:extLst>
              <a:ext uri="{FF2B5EF4-FFF2-40B4-BE49-F238E27FC236}">
                <a16:creationId xmlns:a16="http://schemas.microsoft.com/office/drawing/2014/main" id="{D04CBA6D-06FC-418C-9E32-FAF23916D9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3215" y="2373316"/>
            <a:ext cx="2480585" cy="1325563"/>
          </a:xfrm>
          <a:prstGeom prst="rect">
            <a:avLst/>
          </a:prstGeom>
        </p:spPr>
      </p:pic>
      <p:pic>
        <p:nvPicPr>
          <p:cNvPr id="15" name="Picture 14">
            <a:extLst>
              <a:ext uri="{FF2B5EF4-FFF2-40B4-BE49-F238E27FC236}">
                <a16:creationId xmlns:a16="http://schemas.microsoft.com/office/drawing/2014/main" id="{661800A8-5D45-47FD-88FB-E3BDF1373F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342" y="1889998"/>
            <a:ext cx="2032000" cy="1060450"/>
          </a:xfrm>
          <a:prstGeom prst="rect">
            <a:avLst/>
          </a:prstGeom>
        </p:spPr>
      </p:pic>
      <p:pic>
        <p:nvPicPr>
          <p:cNvPr id="17" name="Picture 16">
            <a:extLst>
              <a:ext uri="{FF2B5EF4-FFF2-40B4-BE49-F238E27FC236}">
                <a16:creationId xmlns:a16="http://schemas.microsoft.com/office/drawing/2014/main" id="{1E691B00-3912-4F7C-B9AE-054D86B581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23824" y="385214"/>
            <a:ext cx="2129976" cy="1158174"/>
          </a:xfrm>
          <a:prstGeom prst="rect">
            <a:avLst/>
          </a:prstGeom>
        </p:spPr>
      </p:pic>
    </p:spTree>
    <p:extLst>
      <p:ext uri="{BB962C8B-B14F-4D97-AF65-F5344CB8AC3E}">
        <p14:creationId xmlns:p14="http://schemas.microsoft.com/office/powerpoint/2010/main" val="2542311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1A495-2FA3-4CC5-8A2F-16980343E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319" y="1108317"/>
            <a:ext cx="3775421" cy="5271984"/>
          </a:xfrm>
          <a:prstGeom prst="rect">
            <a:avLst/>
          </a:prstGeom>
        </p:spPr>
      </p:pic>
      <p:pic>
        <p:nvPicPr>
          <p:cNvPr id="5" name="Picture 4">
            <a:extLst>
              <a:ext uri="{FF2B5EF4-FFF2-40B4-BE49-F238E27FC236}">
                <a16:creationId xmlns:a16="http://schemas.microsoft.com/office/drawing/2014/main" id="{060AD604-34C1-44A9-A77F-ADC9B5BFF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630" y="332130"/>
            <a:ext cx="3952196" cy="6193740"/>
          </a:xfrm>
          <a:prstGeom prst="rect">
            <a:avLst/>
          </a:prstGeom>
        </p:spPr>
      </p:pic>
    </p:spTree>
    <p:extLst>
      <p:ext uri="{BB962C8B-B14F-4D97-AF65-F5344CB8AC3E}">
        <p14:creationId xmlns:p14="http://schemas.microsoft.com/office/powerpoint/2010/main" val="129951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BE20-2635-423A-B2E2-B0F1C4EBE417}"/>
              </a:ext>
            </a:extLst>
          </p:cNvPr>
          <p:cNvSpPr>
            <a:spLocks noGrp="1"/>
          </p:cNvSpPr>
          <p:nvPr>
            <p:ph type="title"/>
          </p:nvPr>
        </p:nvSpPr>
        <p:spPr/>
        <p:txBody>
          <a:bodyPr/>
          <a:lstStyle/>
          <a:p>
            <a:r>
              <a:rPr lang="en-US" dirty="0">
                <a:solidFill>
                  <a:schemeClr val="tx1">
                    <a:lumMod val="65000"/>
                    <a:lumOff val="35000"/>
                  </a:schemeClr>
                </a:solidFill>
                <a:latin typeface="Elephant" panose="02020904090505020303" pitchFamily="18" charset="0"/>
                <a:hlinkClick r:id="rId2">
                  <a:extLst>
                    <a:ext uri="{A12FA001-AC4F-418D-AE19-62706E023703}">
                      <ahyp:hlinkClr xmlns:ahyp="http://schemas.microsoft.com/office/drawing/2018/hyperlinkcolor" val="tx"/>
                    </a:ext>
                  </a:extLst>
                </a:hlinkClick>
              </a:rPr>
              <a:t>Midtown Wine Bar</a:t>
            </a:r>
            <a:endParaRPr lang="en-US" dirty="0">
              <a:solidFill>
                <a:schemeClr val="tx1">
                  <a:lumMod val="65000"/>
                  <a:lumOff val="35000"/>
                </a:schemeClr>
              </a:solidFill>
              <a:latin typeface="Elephant" panose="02020904090505020303" pitchFamily="18" charset="0"/>
            </a:endParaRPr>
          </a:p>
        </p:txBody>
      </p:sp>
      <p:pic>
        <p:nvPicPr>
          <p:cNvPr id="5" name="Content Placeholder 4">
            <a:extLst>
              <a:ext uri="{FF2B5EF4-FFF2-40B4-BE49-F238E27FC236}">
                <a16:creationId xmlns:a16="http://schemas.microsoft.com/office/drawing/2014/main" id="{7C4CE05F-36DC-4F63-9457-7302C3747F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666618" y="1879475"/>
            <a:ext cx="3983960" cy="2146255"/>
          </a:xfrm>
        </p:spPr>
      </p:pic>
      <p:pic>
        <p:nvPicPr>
          <p:cNvPr id="7" name="Picture 6">
            <a:extLst>
              <a:ext uri="{FF2B5EF4-FFF2-40B4-BE49-F238E27FC236}">
                <a16:creationId xmlns:a16="http://schemas.microsoft.com/office/drawing/2014/main" id="{19A36B86-91B4-4B5B-8920-8B1F8BCE97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369840" y="393331"/>
            <a:ext cx="3983960" cy="2645598"/>
          </a:xfrm>
          <a:prstGeom prst="rect">
            <a:avLst/>
          </a:prstGeom>
        </p:spPr>
      </p:pic>
      <p:sp>
        <p:nvSpPr>
          <p:cNvPr id="11" name="TextBox 10">
            <a:extLst>
              <a:ext uri="{FF2B5EF4-FFF2-40B4-BE49-F238E27FC236}">
                <a16:creationId xmlns:a16="http://schemas.microsoft.com/office/drawing/2014/main" id="{3CF62656-7700-40F2-BC18-EC02CA7D20DB}"/>
              </a:ext>
            </a:extLst>
          </p:cNvPr>
          <p:cNvSpPr txBox="1"/>
          <p:nvPr/>
        </p:nvSpPr>
        <p:spPr>
          <a:xfrm>
            <a:off x="8237755" y="3429000"/>
            <a:ext cx="371978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1527 South Virginia Street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Reno, NV 89502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the Midtown District of Reno, Nevada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Wednesday - Friday: 3:00pm - Close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Saturday: 1:00pm - Close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Sunday - Tuesday: CLOSED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https://midtownwinebarreno.com/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BF73AC3-71DF-4625-B491-FB323C9071AD}"/>
              </a:ext>
            </a:extLst>
          </p:cNvPr>
          <p:cNvSpPr txBox="1"/>
          <p:nvPr/>
        </p:nvSpPr>
        <p:spPr>
          <a:xfrm>
            <a:off x="1031630" y="4387171"/>
            <a:ext cx="697166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Located in the beating heart of Reno’s Midtown District,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MidTown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Wine Bar is not your typical wine bar. Nightly events, live music, games, and happy hours every day will keep you coming back. With a full menu of craft beers and local wines and a fun inviting atmosphere,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MidTown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Wine Bar is Reno’s number one after work and weekend hang out spot. And take a gander at all the amazing local artwork that beautifies the walls here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MidTown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Wine Bar. See you soon!</a:t>
            </a:r>
          </a:p>
        </p:txBody>
      </p:sp>
    </p:spTree>
    <p:extLst>
      <p:ext uri="{BB962C8B-B14F-4D97-AF65-F5344CB8AC3E}">
        <p14:creationId xmlns:p14="http://schemas.microsoft.com/office/powerpoint/2010/main" val="553104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BE20-2635-423A-B2E2-B0F1C4EBE417}"/>
              </a:ext>
            </a:extLst>
          </p:cNvPr>
          <p:cNvSpPr>
            <a:spLocks noGrp="1"/>
          </p:cNvSpPr>
          <p:nvPr>
            <p:ph type="title"/>
          </p:nvPr>
        </p:nvSpPr>
        <p:spPr/>
        <p:txBody>
          <a:bodyPr/>
          <a:lstStyle/>
          <a:p>
            <a:r>
              <a:rPr lang="en-US" dirty="0">
                <a:solidFill>
                  <a:srgbClr val="FF0000"/>
                </a:solidFill>
                <a:latin typeface="Elephant" panose="02020904090505020303" pitchFamily="18" charset="0"/>
                <a:hlinkClick r:id="rId2"/>
              </a:rPr>
              <a:t>Rock NV Jewelry</a:t>
            </a:r>
            <a:endParaRPr lang="en-US" dirty="0">
              <a:solidFill>
                <a:srgbClr val="FF0000"/>
              </a:solidFill>
              <a:latin typeface="Elephant" panose="02020904090505020303" pitchFamily="18" charset="0"/>
            </a:endParaRPr>
          </a:p>
        </p:txBody>
      </p:sp>
      <p:pic>
        <p:nvPicPr>
          <p:cNvPr id="7" name="Picture 6">
            <a:extLst>
              <a:ext uri="{FF2B5EF4-FFF2-40B4-BE49-F238E27FC236}">
                <a16:creationId xmlns:a16="http://schemas.microsoft.com/office/drawing/2014/main" id="{19A36B86-91B4-4B5B-8920-8B1F8BCE97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69587" y="256216"/>
            <a:ext cx="4185091" cy="3138818"/>
          </a:xfrm>
          <a:prstGeom prst="rect">
            <a:avLst/>
          </a:prstGeom>
        </p:spPr>
      </p:pic>
      <p:sp>
        <p:nvSpPr>
          <p:cNvPr id="9" name="TextBox 8">
            <a:extLst>
              <a:ext uri="{FF2B5EF4-FFF2-40B4-BE49-F238E27FC236}">
                <a16:creationId xmlns:a16="http://schemas.microsoft.com/office/drawing/2014/main" id="{89385C6A-938D-412A-A5E1-447D2EF1D10E}"/>
              </a:ext>
            </a:extLst>
          </p:cNvPr>
          <p:cNvSpPr txBox="1"/>
          <p:nvPr/>
        </p:nvSpPr>
        <p:spPr>
          <a:xfrm>
            <a:off x="838200" y="4242262"/>
            <a:ext cx="598667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collect rocks from Nevada and the Southwest and personally turn them into beautiful jewelry.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make and sell stone slabs, cabochons, specimens and fine jewelry. Totally unique creations.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abcmetz@gmail.com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http://ETSY.com/shop/rocknvjewelry</a:t>
            </a:r>
          </a:p>
        </p:txBody>
      </p:sp>
      <p:pic>
        <p:nvPicPr>
          <p:cNvPr id="8" name="Content Placeholder 7">
            <a:extLst>
              <a:ext uri="{FF2B5EF4-FFF2-40B4-BE49-F238E27FC236}">
                <a16:creationId xmlns:a16="http://schemas.microsoft.com/office/drawing/2014/main" id="{75BC4472-5C05-446C-8B81-37E56A23F5C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64179" y="1467815"/>
            <a:ext cx="3358235" cy="2518677"/>
          </a:xfrm>
        </p:spPr>
      </p:pic>
      <p:pic>
        <p:nvPicPr>
          <p:cNvPr id="12" name="Picture 11">
            <a:extLst>
              <a:ext uri="{FF2B5EF4-FFF2-40B4-BE49-F238E27FC236}">
                <a16:creationId xmlns:a16="http://schemas.microsoft.com/office/drawing/2014/main" id="{FC86D93F-E9C1-44FF-9430-648193DBB0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8400" y="3736626"/>
            <a:ext cx="3687464" cy="2765598"/>
          </a:xfrm>
          <a:prstGeom prst="rect">
            <a:avLst/>
          </a:prstGeom>
        </p:spPr>
      </p:pic>
    </p:spTree>
    <p:extLst>
      <p:ext uri="{BB962C8B-B14F-4D97-AF65-F5344CB8AC3E}">
        <p14:creationId xmlns:p14="http://schemas.microsoft.com/office/powerpoint/2010/main" val="1197407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1479</TotalTime>
  <Words>1044</Words>
  <Application>Microsoft Office PowerPoint</Application>
  <PresentationFormat>Widescreen</PresentationFormat>
  <Paragraphs>96</Paragraphs>
  <Slides>15</Slides>
  <Notes>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15</vt:i4>
      </vt:variant>
    </vt:vector>
  </HeadingPairs>
  <TitlesOfParts>
    <vt:vector size="23" baseType="lpstr">
      <vt:lpstr>Arial</vt:lpstr>
      <vt:lpstr>Calibri</vt:lpstr>
      <vt:lpstr>Calibri Light</vt:lpstr>
      <vt:lpstr>Elephant</vt:lpstr>
      <vt:lpstr>Harlow Solid Italic</vt:lpstr>
      <vt:lpstr>Office Theme</vt:lpstr>
      <vt:lpstr>Office Theme</vt:lpstr>
      <vt:lpstr>Adobe Acrobat Document</vt:lpstr>
      <vt:lpstr>Art Paws 2020 Sponsors</vt:lpstr>
      <vt:lpstr>Sit Means Sit</vt:lpstr>
      <vt:lpstr>Sit Means Sit</vt:lpstr>
      <vt:lpstr>Healthy Tails</vt:lpstr>
      <vt:lpstr>Hearts Companion</vt:lpstr>
      <vt:lpstr>Reno Lithia Subaru</vt:lpstr>
      <vt:lpstr>PowerPoint Presentation</vt:lpstr>
      <vt:lpstr>Midtown Wine Bar</vt:lpstr>
      <vt:lpstr>Rock NV Jewelry</vt:lpstr>
      <vt:lpstr>Pet Evac Pak</vt:lpstr>
      <vt:lpstr>Valentine Family Insurance</vt:lpstr>
      <vt:lpstr>Valentine Family Insurance</vt:lpstr>
      <vt:lpstr>PowerPoint Presentation</vt:lpstr>
      <vt:lpstr>Aaron Bushur  for Family Court Judge</vt:lpstr>
      <vt:lpstr>Art Paws 2020 Benefits: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Paws 2020 Sponsors</dc:title>
  <dc:creator>Michelle McHardy</dc:creator>
  <cp:lastModifiedBy>Michelle McHardy</cp:lastModifiedBy>
  <cp:revision>3</cp:revision>
  <dcterms:created xsi:type="dcterms:W3CDTF">2020-07-13T19:27:52Z</dcterms:created>
  <dcterms:modified xsi:type="dcterms:W3CDTF">2020-07-14T20:07:39Z</dcterms:modified>
</cp:coreProperties>
</file>